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140"/>
  </p:notesMasterIdLst>
  <p:sldIdLst>
    <p:sldId id="256" r:id="rId3"/>
    <p:sldId id="375" r:id="rId4"/>
    <p:sldId id="384" r:id="rId5"/>
    <p:sldId id="382" r:id="rId6"/>
    <p:sldId id="383" r:id="rId7"/>
    <p:sldId id="386" r:id="rId8"/>
    <p:sldId id="376" r:id="rId9"/>
    <p:sldId id="377" r:id="rId10"/>
    <p:sldId id="378" r:id="rId11"/>
    <p:sldId id="521" r:id="rId12"/>
    <p:sldId id="522" r:id="rId13"/>
    <p:sldId id="523" r:id="rId14"/>
    <p:sldId id="524" r:id="rId15"/>
    <p:sldId id="525" r:id="rId16"/>
    <p:sldId id="526" r:id="rId17"/>
    <p:sldId id="527" r:id="rId18"/>
    <p:sldId id="528" r:id="rId19"/>
    <p:sldId id="395" r:id="rId20"/>
    <p:sldId id="396" r:id="rId21"/>
    <p:sldId id="397" r:id="rId22"/>
    <p:sldId id="398" r:id="rId23"/>
    <p:sldId id="399" r:id="rId24"/>
    <p:sldId id="400" r:id="rId25"/>
    <p:sldId id="388" r:id="rId26"/>
    <p:sldId id="553" r:id="rId27"/>
    <p:sldId id="401" r:id="rId28"/>
    <p:sldId id="402" r:id="rId29"/>
    <p:sldId id="403" r:id="rId30"/>
    <p:sldId id="543" r:id="rId31"/>
    <p:sldId id="405" r:id="rId32"/>
    <p:sldId id="406" r:id="rId33"/>
    <p:sldId id="408" r:id="rId34"/>
    <p:sldId id="410" r:id="rId35"/>
    <p:sldId id="554" r:id="rId36"/>
    <p:sldId id="544" r:id="rId37"/>
    <p:sldId id="564" r:id="rId38"/>
    <p:sldId id="545" r:id="rId39"/>
    <p:sldId id="555" r:id="rId40"/>
    <p:sldId id="546" r:id="rId41"/>
    <p:sldId id="547" r:id="rId42"/>
    <p:sldId id="549" r:id="rId43"/>
    <p:sldId id="548" r:id="rId44"/>
    <p:sldId id="550" r:id="rId45"/>
    <p:sldId id="551" r:id="rId46"/>
    <p:sldId id="436" r:id="rId47"/>
    <p:sldId id="437" r:id="rId48"/>
    <p:sldId id="438" r:id="rId49"/>
    <p:sldId id="439" r:id="rId50"/>
    <p:sldId id="442" r:id="rId51"/>
    <p:sldId id="560" r:id="rId52"/>
    <p:sldId id="444" r:id="rId53"/>
    <p:sldId id="568" r:id="rId54"/>
    <p:sldId id="566" r:id="rId55"/>
    <p:sldId id="569" r:id="rId56"/>
    <p:sldId id="570" r:id="rId57"/>
    <p:sldId id="571" r:id="rId58"/>
    <p:sldId id="572" r:id="rId59"/>
    <p:sldId id="552" r:id="rId60"/>
    <p:sldId id="511" r:id="rId61"/>
    <p:sldId id="512" r:id="rId62"/>
    <p:sldId id="556" r:id="rId63"/>
    <p:sldId id="557" r:id="rId64"/>
    <p:sldId id="443" r:id="rId65"/>
    <p:sldId id="558" r:id="rId66"/>
    <p:sldId id="561" r:id="rId67"/>
    <p:sldId id="562" r:id="rId68"/>
    <p:sldId id="563" r:id="rId69"/>
    <p:sldId id="415" r:id="rId70"/>
    <p:sldId id="573" r:id="rId71"/>
    <p:sldId id="454" r:id="rId72"/>
    <p:sldId id="455" r:id="rId73"/>
    <p:sldId id="459" r:id="rId74"/>
    <p:sldId id="460" r:id="rId75"/>
    <p:sldId id="513" r:id="rId76"/>
    <p:sldId id="391" r:id="rId77"/>
    <p:sldId id="392" r:id="rId78"/>
    <p:sldId id="451" r:id="rId79"/>
    <p:sldId id="449" r:id="rId80"/>
    <p:sldId id="464" r:id="rId81"/>
    <p:sldId id="492" r:id="rId82"/>
    <p:sldId id="450" r:id="rId83"/>
    <p:sldId id="452" r:id="rId84"/>
    <p:sldId id="456" r:id="rId85"/>
    <p:sldId id="457" r:id="rId86"/>
    <p:sldId id="458" r:id="rId87"/>
    <p:sldId id="462" r:id="rId88"/>
    <p:sldId id="467" r:id="rId89"/>
    <p:sldId id="489" r:id="rId90"/>
    <p:sldId id="490" r:id="rId91"/>
    <p:sldId id="491" r:id="rId92"/>
    <p:sldId id="465" r:id="rId93"/>
    <p:sldId id="469" r:id="rId94"/>
    <p:sldId id="466" r:id="rId95"/>
    <p:sldId id="463" r:id="rId96"/>
    <p:sldId id="453" r:id="rId97"/>
    <p:sldId id="461" r:id="rId98"/>
    <p:sldId id="407" r:id="rId99"/>
    <p:sldId id="411" r:id="rId100"/>
    <p:sldId id="475" r:id="rId101"/>
    <p:sldId id="471" r:id="rId102"/>
    <p:sldId id="472" r:id="rId103"/>
    <p:sldId id="470" r:id="rId104"/>
    <p:sldId id="473" r:id="rId105"/>
    <p:sldId id="474" r:id="rId106"/>
    <p:sldId id="476" r:id="rId107"/>
    <p:sldId id="477" r:id="rId108"/>
    <p:sldId id="487" r:id="rId109"/>
    <p:sldId id="493" r:id="rId110"/>
    <p:sldId id="488" r:id="rId111"/>
    <p:sldId id="485" r:id="rId112"/>
    <p:sldId id="486" r:id="rId113"/>
    <p:sldId id="503" r:id="rId114"/>
    <p:sldId id="504" r:id="rId115"/>
    <p:sldId id="505" r:id="rId116"/>
    <p:sldId id="518" r:id="rId117"/>
    <p:sldId id="519" r:id="rId118"/>
    <p:sldId id="520" r:id="rId119"/>
    <p:sldId id="480" r:id="rId120"/>
    <p:sldId id="482" r:id="rId121"/>
    <p:sldId id="494" r:id="rId122"/>
    <p:sldId id="484" r:id="rId123"/>
    <p:sldId id="495" r:id="rId124"/>
    <p:sldId id="496" r:id="rId125"/>
    <p:sldId id="497" r:id="rId126"/>
    <p:sldId id="498" r:id="rId127"/>
    <p:sldId id="500" r:id="rId128"/>
    <p:sldId id="499" r:id="rId129"/>
    <p:sldId id="502" r:id="rId130"/>
    <p:sldId id="514" r:id="rId131"/>
    <p:sldId id="515" r:id="rId132"/>
    <p:sldId id="516" r:id="rId133"/>
    <p:sldId id="517" r:id="rId134"/>
    <p:sldId id="506" r:id="rId135"/>
    <p:sldId id="507" r:id="rId136"/>
    <p:sldId id="508" r:id="rId137"/>
    <p:sldId id="509" r:id="rId138"/>
    <p:sldId id="510" r:id="rId1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3" d="100"/>
          <a:sy n="103" d="100"/>
        </p:scale>
        <p:origin x="106" y="1445"/>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slide" Target="slides/slide136.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28" Type="http://schemas.openxmlformats.org/officeDocument/2006/relationships/slide" Target="slides/slide126.xml"/><Relationship Id="rId144" Type="http://schemas.openxmlformats.org/officeDocument/2006/relationships/tableStyles" Target="tableStyles.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slide" Target="slides/slide116.xml"/><Relationship Id="rId134" Type="http://schemas.openxmlformats.org/officeDocument/2006/relationships/slide" Target="slides/slide132.xml"/><Relationship Id="rId139" Type="http://schemas.openxmlformats.org/officeDocument/2006/relationships/slide" Target="slides/slide137.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slide" Target="slides/slide122.xml"/><Relationship Id="rId129" Type="http://schemas.openxmlformats.org/officeDocument/2006/relationships/slide" Target="slides/slide127.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4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0" Type="http://schemas.openxmlformats.org/officeDocument/2006/relationships/slide" Target="slides/slide128.xml"/><Relationship Id="rId135" Type="http://schemas.openxmlformats.org/officeDocument/2006/relationships/slide" Target="slides/slide133.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141" Type="http://schemas.openxmlformats.org/officeDocument/2006/relationships/presProps" Target="presProps.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slide" Target="slides/slide134.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viewProps" Target="viewProps.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6"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4D4E4EE-A4B5-4D3C-9AF0-AB24BC825B34}" type="datetimeFigureOut">
              <a:rPr lang="en-US" smtClean="0"/>
              <a:t>3/20/2022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831665-1B7B-438B-A1B5-E92A3577F86E}" type="slidenum">
              <a:rPr lang="en-US" smtClean="0"/>
              <a:t>‹#›</a:t>
            </a:fld>
            <a:endParaRPr lang="en-US"/>
          </a:p>
        </p:txBody>
      </p:sp>
    </p:spTree>
    <p:extLst>
      <p:ext uri="{BB962C8B-B14F-4D97-AF65-F5344CB8AC3E}">
        <p14:creationId xmlns:p14="http://schemas.microsoft.com/office/powerpoint/2010/main" val="2759314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1371566" rtl="0" eaLnBrk="1" fontAlgn="auto" latinLnBrk="0" hangingPunct="1">
              <a:lnSpc>
                <a:spcPct val="100000"/>
              </a:lnSpc>
              <a:spcBef>
                <a:spcPts val="0"/>
              </a:spcBef>
              <a:spcAft>
                <a:spcPts val="0"/>
              </a:spcAft>
              <a:buClrTx/>
              <a:buSzTx/>
              <a:buFontTx/>
              <a:buNone/>
              <a:tabLst/>
              <a:defRPr/>
            </a:pPr>
            <a:fld id="{9B12E8BE-4BBE-8A43-8656-E20BBFF5E8C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371566"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08255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EFEFEF"/>
                </a:solidFill>
                <a:effectLst/>
                <a:latin typeface="PS TT Commons Roman"/>
              </a:rPr>
              <a:t>Mobile apps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EFEFEF"/>
              </a:solidFill>
              <a:effectLst/>
              <a:latin typeface="PS TT Commons Roman"/>
            </a:endParaRPr>
          </a:p>
          <a:p>
            <a:endParaRPr lang="en-US" dirty="0"/>
          </a:p>
        </p:txBody>
      </p:sp>
      <p:sp>
        <p:nvSpPr>
          <p:cNvPr id="4" name="Slide Number Placeholder 3"/>
          <p:cNvSpPr>
            <a:spLocks noGrp="1"/>
          </p:cNvSpPr>
          <p:nvPr>
            <p:ph type="sldNum" sz="quarter" idx="5"/>
          </p:nvPr>
        </p:nvSpPr>
        <p:spPr/>
        <p:txBody>
          <a:bodyPr/>
          <a:lstStyle/>
          <a:p>
            <a:pPr marL="0" marR="0" lvl="0" indent="0" algn="r" defTabSz="1371566" rtl="0" eaLnBrk="1" fontAlgn="auto" latinLnBrk="0" hangingPunct="1">
              <a:lnSpc>
                <a:spcPct val="100000"/>
              </a:lnSpc>
              <a:spcBef>
                <a:spcPts val="0"/>
              </a:spcBef>
              <a:spcAft>
                <a:spcPts val="0"/>
              </a:spcAft>
              <a:buClrTx/>
              <a:buSzTx/>
              <a:buFontTx/>
              <a:buNone/>
              <a:tabLst/>
              <a:defRPr/>
            </a:pPr>
            <a:fld id="{9B12E8BE-4BBE-8A43-8656-E20BBFF5E8C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371566"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438249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EFEFEF"/>
                </a:solidFill>
                <a:effectLst/>
                <a:latin typeface="PS TT Commons Roman"/>
              </a:rPr>
              <a:t>AI</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EFEFEF"/>
              </a:solidFill>
              <a:effectLst/>
              <a:latin typeface="PS TT Commons Roman"/>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EFEFEF"/>
              </a:solidFill>
              <a:effectLst/>
              <a:latin typeface="PS TT Commons Roman"/>
            </a:endParaRPr>
          </a:p>
          <a:p>
            <a:endParaRPr lang="en-US" dirty="0"/>
          </a:p>
        </p:txBody>
      </p:sp>
      <p:sp>
        <p:nvSpPr>
          <p:cNvPr id="4" name="Slide Number Placeholder 3"/>
          <p:cNvSpPr>
            <a:spLocks noGrp="1"/>
          </p:cNvSpPr>
          <p:nvPr>
            <p:ph type="sldNum" sz="quarter" idx="5"/>
          </p:nvPr>
        </p:nvSpPr>
        <p:spPr/>
        <p:txBody>
          <a:bodyPr/>
          <a:lstStyle/>
          <a:p>
            <a:pPr marL="0" marR="0" lvl="0" indent="0" algn="r" defTabSz="1371566" rtl="0" eaLnBrk="1" fontAlgn="auto" latinLnBrk="0" hangingPunct="1">
              <a:lnSpc>
                <a:spcPct val="100000"/>
              </a:lnSpc>
              <a:spcBef>
                <a:spcPts val="0"/>
              </a:spcBef>
              <a:spcAft>
                <a:spcPts val="0"/>
              </a:spcAft>
              <a:buClrTx/>
              <a:buSzTx/>
              <a:buFontTx/>
              <a:buNone/>
              <a:tabLst/>
              <a:defRPr/>
            </a:pPr>
            <a:fld id="{9B12E8BE-4BBE-8A43-8656-E20BBFF5E8C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371566"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96941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err="1">
                <a:solidFill>
                  <a:srgbClr val="EFEFEF"/>
                </a:solidFill>
                <a:effectLst/>
                <a:latin typeface="PS TT Commons Roman"/>
              </a:rPr>
              <a:t>FInancial</a:t>
            </a:r>
            <a:endParaRPr lang="en-US" b="0" i="0" dirty="0">
              <a:solidFill>
                <a:srgbClr val="EFEFEF"/>
              </a:solidFill>
              <a:effectLst/>
              <a:latin typeface="PS TT Commons Roman"/>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EFEFEF"/>
              </a:solidFill>
              <a:effectLst/>
              <a:latin typeface="PS TT Commons Roman"/>
            </a:endParaRPr>
          </a:p>
          <a:p>
            <a:endParaRPr lang="en-US" dirty="0"/>
          </a:p>
        </p:txBody>
      </p:sp>
      <p:sp>
        <p:nvSpPr>
          <p:cNvPr id="4" name="Slide Number Placeholder 3"/>
          <p:cNvSpPr>
            <a:spLocks noGrp="1"/>
          </p:cNvSpPr>
          <p:nvPr>
            <p:ph type="sldNum" sz="quarter" idx="5"/>
          </p:nvPr>
        </p:nvSpPr>
        <p:spPr/>
        <p:txBody>
          <a:bodyPr/>
          <a:lstStyle/>
          <a:p>
            <a:pPr marL="0" marR="0" lvl="0" indent="0" algn="r" defTabSz="1371566" rtl="0" eaLnBrk="1" fontAlgn="auto" latinLnBrk="0" hangingPunct="1">
              <a:lnSpc>
                <a:spcPct val="100000"/>
              </a:lnSpc>
              <a:spcBef>
                <a:spcPts val="0"/>
              </a:spcBef>
              <a:spcAft>
                <a:spcPts val="0"/>
              </a:spcAft>
              <a:buClrTx/>
              <a:buSzTx/>
              <a:buFontTx/>
              <a:buNone/>
              <a:tabLst/>
              <a:defRPr/>
            </a:pPr>
            <a:fld id="{9B12E8BE-4BBE-8A43-8656-E20BBFF5E8C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371566"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14016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EFEFEF"/>
                </a:solidFill>
                <a:effectLst/>
                <a:latin typeface="PS TT Commons Roman"/>
              </a:rPr>
              <a:t>And data science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EFEFEF"/>
              </a:solidFill>
              <a:effectLst/>
              <a:latin typeface="PS TT Commons Roman"/>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EFEFEF"/>
                </a:solidFill>
                <a:effectLst/>
                <a:latin typeface="PS TT Commons Roman"/>
              </a:rPr>
              <a:t>F# is really popular in the services, finance and data science</a:t>
            </a:r>
          </a:p>
        </p:txBody>
      </p:sp>
      <p:sp>
        <p:nvSpPr>
          <p:cNvPr id="4" name="Slide Number Placeholder 3"/>
          <p:cNvSpPr>
            <a:spLocks noGrp="1"/>
          </p:cNvSpPr>
          <p:nvPr>
            <p:ph type="sldNum" sz="quarter" idx="5"/>
          </p:nvPr>
        </p:nvSpPr>
        <p:spPr/>
        <p:txBody>
          <a:bodyPr/>
          <a:lstStyle/>
          <a:p>
            <a:pPr marL="0" marR="0" lvl="0" indent="0" algn="r" defTabSz="1371566" rtl="0" eaLnBrk="1" fontAlgn="auto" latinLnBrk="0" hangingPunct="1">
              <a:lnSpc>
                <a:spcPct val="100000"/>
              </a:lnSpc>
              <a:spcBef>
                <a:spcPts val="0"/>
              </a:spcBef>
              <a:spcAft>
                <a:spcPts val="0"/>
              </a:spcAft>
              <a:buClrTx/>
              <a:buSzTx/>
              <a:buFontTx/>
              <a:buNone/>
              <a:tabLst/>
              <a:defRPr/>
            </a:pPr>
            <a:fld id="{9B12E8BE-4BBE-8A43-8656-E20BBFF5E8C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371566"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490780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EFEFEF"/>
                </a:solidFill>
                <a:effectLst/>
                <a:latin typeface="PS TT Commons Roman"/>
              </a:rPr>
              <a:t>.NET is quite frankly huge.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EFEFEF"/>
              </a:solidFill>
              <a:effectLst/>
              <a:latin typeface="PS TT Commons Roman"/>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EFEFEF"/>
                </a:solidFill>
                <a:effectLst/>
                <a:latin typeface="PS TT Commons Roman"/>
              </a:rPr>
              <a:t>When building apps with .NET, and also with F#, you get access to the whole ecosystem of .NET to assist you.</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EFEFEF"/>
              </a:solidFill>
              <a:effectLst/>
              <a:latin typeface="PS TT Commons Roman"/>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EFEFEF"/>
                </a:solidFill>
                <a:effectLst/>
                <a:latin typeface="PS TT Commons Roman"/>
              </a:rPr>
              <a:t>This includes several programming languages, that fit different needs, primarily OO and functional, as well see the later with F#.</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EFEFEF"/>
              </a:solidFill>
              <a:effectLst/>
              <a:latin typeface="PS TT Commons Roman"/>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EFEFEF"/>
              </a:solidFill>
              <a:effectLst/>
              <a:latin typeface="PS TT Commons Roman"/>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EFEFEF"/>
                </a:solidFill>
                <a:effectLst/>
                <a:latin typeface="PS TT Commons Roman"/>
              </a:rPr>
              <a:t>There's a huge set of existing libraries and open source projects available.  And honestly, this has been one of the great areas of growth and strength with .NET since becoming cross platform and open source.  The selection of libraries available are robust and let you focus on just building your business logic.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EFEFEF"/>
              </a:solidFill>
              <a:effectLst/>
              <a:latin typeface="PS TT Commons Roman"/>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EFEFEF"/>
              </a:solidFill>
              <a:effectLst/>
              <a:latin typeface="PS TT Commons Roman"/>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EFEFEF"/>
                </a:solidFill>
                <a:effectLst/>
                <a:latin typeface="PS TT Commons Roman"/>
              </a:rPr>
              <a:t>And there are a great set of both free and for pay tools that can be used to build apps, and across windows, mac and </a:t>
            </a:r>
            <a:r>
              <a:rPr lang="en-US" b="0" i="0" dirty="0" err="1">
                <a:solidFill>
                  <a:srgbClr val="EFEFEF"/>
                </a:solidFill>
                <a:effectLst/>
                <a:latin typeface="PS TT Commons Roman"/>
              </a:rPr>
              <a:t>linux</a:t>
            </a:r>
            <a:r>
              <a:rPr lang="en-US" b="0" i="0" dirty="0">
                <a:solidFill>
                  <a:srgbClr val="EFEFEF"/>
                </a:solidFill>
                <a:effectLst/>
                <a:latin typeface="PS TT Commons Roman"/>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EFEFEF"/>
              </a:solidFill>
              <a:effectLst/>
              <a:latin typeface="PS TT Commons Roman"/>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EFEFEF"/>
              </a:solidFill>
              <a:effectLst/>
              <a:latin typeface="PS TT Commons Roman"/>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EFEFEF"/>
              </a:solidFill>
              <a:effectLst/>
              <a:latin typeface="PS TT Commons Roman"/>
            </a:endParaRPr>
          </a:p>
          <a:p>
            <a:endParaRPr lang="en-US" dirty="0"/>
          </a:p>
        </p:txBody>
      </p:sp>
      <p:sp>
        <p:nvSpPr>
          <p:cNvPr id="4" name="Slide Number Placeholder 3"/>
          <p:cNvSpPr>
            <a:spLocks noGrp="1"/>
          </p:cNvSpPr>
          <p:nvPr>
            <p:ph type="sldNum" sz="quarter" idx="5"/>
          </p:nvPr>
        </p:nvSpPr>
        <p:spPr/>
        <p:txBody>
          <a:bodyPr/>
          <a:lstStyle/>
          <a:p>
            <a:pPr marL="0" marR="0" lvl="0" indent="0" algn="r" defTabSz="1371566" rtl="0" eaLnBrk="1" fontAlgn="auto" latinLnBrk="0" hangingPunct="1">
              <a:lnSpc>
                <a:spcPct val="100000"/>
              </a:lnSpc>
              <a:spcBef>
                <a:spcPts val="0"/>
              </a:spcBef>
              <a:spcAft>
                <a:spcPts val="0"/>
              </a:spcAft>
              <a:buClrTx/>
              <a:buSzTx/>
              <a:buFontTx/>
              <a:buNone/>
              <a:tabLst/>
              <a:defRPr/>
            </a:pPr>
            <a:fld id="{9B12E8BE-4BBE-8A43-8656-E20BBFF5E8C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371566"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94824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EFEFEF"/>
                </a:solidFill>
                <a:effectLst/>
                <a:latin typeface="PS TT Commons Roman"/>
              </a:rPr>
              <a:t>In this course, we are using .NET 6, and F# version 6.</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EFEFEF"/>
              </a:solidFill>
              <a:effectLst/>
              <a:latin typeface="PS TT Commons Roman"/>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EFEFEF"/>
                </a:solidFill>
                <a:effectLst/>
                <a:latin typeface="PS TT Commons Roman"/>
              </a:rPr>
              <a:t>.NET 6 is truly cross platform and can run anywhere.  </a:t>
            </a:r>
            <a:r>
              <a:rPr lang="en-US" b="0" i="0" dirty="0" err="1">
                <a:solidFill>
                  <a:srgbClr val="EFEFEF"/>
                </a:solidFill>
                <a:effectLst/>
                <a:latin typeface="PS TT Commons Roman"/>
              </a:rPr>
              <a:t>Dependendies</a:t>
            </a:r>
            <a:r>
              <a:rPr lang="en-US" b="0" i="0" dirty="0">
                <a:solidFill>
                  <a:srgbClr val="EFEFEF"/>
                </a:solidFill>
                <a:effectLst/>
                <a:latin typeface="PS TT Commons Roman"/>
              </a:rPr>
              <a:t> on windows that were in previous versions have been complete removed.  Tools exist for each platform, and the apps built with it can run on all of them too.</a:t>
            </a:r>
          </a:p>
        </p:txBody>
      </p:sp>
      <p:sp>
        <p:nvSpPr>
          <p:cNvPr id="4" name="Slide Number Placeholder 3"/>
          <p:cNvSpPr>
            <a:spLocks noGrp="1"/>
          </p:cNvSpPr>
          <p:nvPr>
            <p:ph type="sldNum" sz="quarter" idx="5"/>
          </p:nvPr>
        </p:nvSpPr>
        <p:spPr/>
        <p:txBody>
          <a:bodyPr/>
          <a:lstStyle/>
          <a:p>
            <a:pPr marL="0" marR="0" lvl="0" indent="0" algn="r" defTabSz="1371566" rtl="0" eaLnBrk="1" fontAlgn="auto" latinLnBrk="0" hangingPunct="1">
              <a:lnSpc>
                <a:spcPct val="100000"/>
              </a:lnSpc>
              <a:spcBef>
                <a:spcPts val="0"/>
              </a:spcBef>
              <a:spcAft>
                <a:spcPts val="0"/>
              </a:spcAft>
              <a:buClrTx/>
              <a:buSzTx/>
              <a:buFontTx/>
              <a:buNone/>
              <a:tabLst/>
              <a:defRPr/>
            </a:pPr>
            <a:fld id="{9B12E8BE-4BBE-8A43-8656-E20BBFF5E8C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371566"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357897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EFEFEF"/>
              </a:solidFill>
              <a:effectLst/>
              <a:latin typeface="PS TT Commons Roman"/>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EFEFEF"/>
                </a:solidFill>
                <a:effectLst/>
                <a:latin typeface="PS TT Commons Roman"/>
              </a:rPr>
              <a:t>We will be focusing on F#, but there are multiple languages on .NET to write code with.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EFEFEF"/>
              </a:solidFill>
              <a:effectLst/>
              <a:latin typeface="PS TT Commons Roman"/>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EFEFEF"/>
                </a:solidFill>
                <a:effectLst/>
                <a:latin typeface="PS TT Commons Roman"/>
              </a:rPr>
              <a:t>F# is it the functional language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EFEFEF"/>
              </a:solidFill>
              <a:effectLst/>
              <a:latin typeface="PS TT Commons Roman"/>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EFEFEF"/>
                </a:solidFill>
                <a:effectLst/>
                <a:latin typeface="PS TT Commons Roman"/>
              </a:rPr>
              <a:t>C# is OO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EFEFEF"/>
              </a:solidFill>
              <a:effectLst/>
              <a:latin typeface="PS TT Commons Roman"/>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EFEFEF"/>
                </a:solidFill>
                <a:effectLst/>
                <a:latin typeface="PS TT Commons Roman"/>
              </a:rPr>
              <a:t>And VB is also OO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EFEFEF"/>
              </a:solidFill>
              <a:effectLst/>
              <a:latin typeface="PS TT Commons Roman"/>
            </a:endParaRP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1371566" rtl="0" eaLnBrk="1" fontAlgn="auto" latinLnBrk="0" hangingPunct="1">
              <a:lnSpc>
                <a:spcPct val="100000"/>
              </a:lnSpc>
              <a:spcBef>
                <a:spcPts val="0"/>
              </a:spcBef>
              <a:spcAft>
                <a:spcPts val="0"/>
              </a:spcAft>
              <a:buClrTx/>
              <a:buSzTx/>
              <a:buFontTx/>
              <a:buNone/>
              <a:tabLst/>
              <a:defRPr/>
            </a:pPr>
            <a:fld id="{9B12E8BE-4BBE-8A43-8656-E20BBFF5E8C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371566"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950063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EFEFEF"/>
              </a:solidFill>
              <a:effectLst/>
              <a:latin typeface="PS TT Commons Roman"/>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EFEFEF"/>
                </a:solidFill>
                <a:effectLst/>
                <a:latin typeface="PS TT Commons Roman"/>
              </a:rPr>
              <a:t>To follow along with this course, you will not need any knowledge of F#.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EFEFEF"/>
              </a:solidFill>
              <a:effectLst/>
              <a:latin typeface="PS TT Commons Roman"/>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EFEFEF"/>
              </a:solidFill>
              <a:effectLst/>
              <a:latin typeface="PS TT Commons Roman"/>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EFEFEF"/>
                </a:solidFill>
                <a:effectLst/>
                <a:latin typeface="PS TT Commons Roman"/>
              </a:rPr>
              <a:t>This course will teach you everything you need to know from the ground up and is aimed at learning the foundations of F# apps on .NET.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EFEFEF"/>
              </a:solidFill>
              <a:effectLst/>
              <a:latin typeface="PS TT Commons Roman"/>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EFEFEF"/>
                </a:solidFill>
                <a:effectLst/>
                <a:latin typeface="PS TT Commons Roman"/>
              </a:rPr>
              <a:t>If you have knowledge of other programming languages, in particular C#, then that will help, along with having some fundamental knowledge of the .NET platform.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EFEFEF"/>
              </a:solidFill>
              <a:effectLst/>
              <a:latin typeface="PS TT Commons Roman"/>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EFEFEF"/>
                </a:solidFill>
                <a:effectLst/>
                <a:latin typeface="PS TT Commons Roman"/>
              </a:rPr>
              <a:t>But F# is functional in nature, and hence the way things are done in the language are often very different from OO and languages such as C#.  But having some exposure to them is convenient as a point of contrast.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EFEFEF"/>
              </a:solidFill>
              <a:effectLst/>
              <a:latin typeface="PS TT Commons Roman"/>
            </a:endParaRPr>
          </a:p>
          <a:p>
            <a:endParaRPr lang="en-US" dirty="0"/>
          </a:p>
        </p:txBody>
      </p:sp>
      <p:sp>
        <p:nvSpPr>
          <p:cNvPr id="4" name="Slide Number Placeholder 3"/>
          <p:cNvSpPr>
            <a:spLocks noGrp="1"/>
          </p:cNvSpPr>
          <p:nvPr>
            <p:ph type="sldNum" sz="quarter" idx="5"/>
          </p:nvPr>
        </p:nvSpPr>
        <p:spPr/>
        <p:txBody>
          <a:bodyPr/>
          <a:lstStyle/>
          <a:p>
            <a:pPr marL="0" marR="0" lvl="0" indent="0" algn="r" defTabSz="1371566" rtl="0" eaLnBrk="1" fontAlgn="auto" latinLnBrk="0" hangingPunct="1">
              <a:lnSpc>
                <a:spcPct val="100000"/>
              </a:lnSpc>
              <a:spcBef>
                <a:spcPts val="0"/>
              </a:spcBef>
              <a:spcAft>
                <a:spcPts val="0"/>
              </a:spcAft>
              <a:buClrTx/>
              <a:buSzTx/>
              <a:buFontTx/>
              <a:buNone/>
              <a:tabLst/>
              <a:defRPr/>
            </a:pPr>
            <a:fld id="{9B12E8BE-4BBE-8A43-8656-E20BBFF5E8C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371566"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042839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EFEFEF"/>
                </a:solidFill>
                <a:effectLst/>
                <a:latin typeface="PS TT Commons Roman"/>
              </a:rPr>
              <a:t>During this course I’ll go over many demos that demonstrate the concepts  of F# and functional programming.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EFEFEF"/>
              </a:solidFill>
              <a:effectLst/>
              <a:latin typeface="PS TT Commons Roman"/>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EFEFEF"/>
                </a:solidFill>
                <a:effectLst/>
                <a:latin typeface="PS TT Commons Roman"/>
              </a:rPr>
              <a:t>But we will also build an application together to demonstrate F# in practice.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EFEFEF"/>
              </a:solidFill>
              <a:effectLst/>
              <a:latin typeface="PS TT Commons Roman"/>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EFEFEF"/>
              </a:solidFill>
              <a:effectLst/>
              <a:latin typeface="PS TT Commons Roman"/>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EFEFEF"/>
                </a:solidFill>
                <a:effectLst/>
                <a:latin typeface="PS TT Commons Roman"/>
              </a:rPr>
              <a:t>Through this course, we will be building a few applications together. How great is that? And all of these are focused on one of our customers, Bethany. She runs a store where she sells the most amazing pies, called Bethany's Pie Shop, and we are building the software for her business. We will be looking at some applications to manage her staff throughout this course. The concepts used in this course include employees, managers, wages, taxes, and so on, so pretty general concepts that should be clear to understand.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a:solidFill>
                  <a:srgbClr val="EFEFEF"/>
                </a:solidFill>
                <a:effectLst/>
                <a:latin typeface="PS TT Commons Roman"/>
              </a:rPr>
              <a:t>`</a:t>
            </a:r>
            <a:endParaRPr lang="en-US" b="0" i="0" dirty="0">
              <a:solidFill>
                <a:srgbClr val="EFEFEF"/>
              </a:solidFill>
              <a:effectLst/>
              <a:latin typeface="PS TT Commons Roman"/>
            </a:endParaRPr>
          </a:p>
        </p:txBody>
      </p:sp>
      <p:sp>
        <p:nvSpPr>
          <p:cNvPr id="4" name="Slide Number Placeholder 3"/>
          <p:cNvSpPr>
            <a:spLocks noGrp="1"/>
          </p:cNvSpPr>
          <p:nvPr>
            <p:ph type="sldNum" sz="quarter" idx="5"/>
          </p:nvPr>
        </p:nvSpPr>
        <p:spPr/>
        <p:txBody>
          <a:bodyPr/>
          <a:lstStyle/>
          <a:p>
            <a:pPr marL="0" marR="0" lvl="0" indent="0" algn="r" defTabSz="1371566" rtl="0" eaLnBrk="1" fontAlgn="auto" latinLnBrk="0" hangingPunct="1">
              <a:lnSpc>
                <a:spcPct val="100000"/>
              </a:lnSpc>
              <a:spcBef>
                <a:spcPts val="0"/>
              </a:spcBef>
              <a:spcAft>
                <a:spcPts val="0"/>
              </a:spcAft>
              <a:buClrTx/>
              <a:buSzTx/>
              <a:buFontTx/>
              <a:buNone/>
              <a:tabLst/>
              <a:defRPr/>
            </a:pPr>
            <a:fld id="{9B12E8BE-4BBE-8A43-8656-E20BBFF5E8C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371566"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079777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EFEFEF"/>
                </a:solidFill>
                <a:effectLst/>
                <a:latin typeface="PS TT Commons Roman"/>
              </a:rPr>
              <a:t>I’m a big believer in learning via doing.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EFEFEF"/>
              </a:solidFill>
              <a:effectLst/>
              <a:latin typeface="PS TT Commons Roman"/>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err="1">
                <a:solidFill>
                  <a:srgbClr val="EFEFEF"/>
                </a:solidFill>
                <a:effectLst/>
                <a:latin typeface="PS TT Commons Roman"/>
              </a:rPr>
              <a:t>Nothting</a:t>
            </a:r>
            <a:r>
              <a:rPr lang="en-US" b="0" i="0" dirty="0">
                <a:solidFill>
                  <a:srgbClr val="EFEFEF"/>
                </a:solidFill>
                <a:effectLst/>
                <a:latin typeface="PS TT Commons Roman"/>
              </a:rPr>
              <a:t> makes an imprint on memory like following along and writing / executing code.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EFEFEF"/>
              </a:solidFill>
              <a:effectLst/>
              <a:latin typeface="PS TT Commons Roman"/>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EFEFEF"/>
                </a:solidFill>
                <a:effectLst/>
                <a:latin typeface="PS TT Commons Roman"/>
              </a:rPr>
              <a:t>All the code I show is available in the exercise files in the course content on the Pluralsight website.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EFEFEF"/>
              </a:solidFill>
              <a:effectLst/>
              <a:latin typeface="PS TT Commons Roman"/>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EFEFEF"/>
                </a:solidFill>
                <a:effectLst/>
                <a:latin typeface="PS TT Commons Roman"/>
              </a:rPr>
              <a:t>So go and get those if you want to follow along.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EFEFEF"/>
              </a:solidFill>
              <a:effectLst/>
              <a:latin typeface="PS TT Commons Roman"/>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EFEFEF"/>
                </a:solidFill>
                <a:effectLst/>
                <a:latin typeface="PS TT Commons Roman"/>
              </a:rPr>
              <a:t>And also, if you have questions, please ask them in the course discussion group as I love to help out in that environment and augment the learning experience.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EFEFEF"/>
              </a:solidFill>
              <a:effectLst/>
              <a:latin typeface="PS TT Commons Roman"/>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EFEFEF"/>
              </a:solidFill>
              <a:effectLst/>
              <a:latin typeface="PS TT Commons Roman"/>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EFEFEF"/>
              </a:solidFill>
              <a:effectLst/>
              <a:latin typeface="PS TT Commons Roman"/>
            </a:endParaRPr>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1371566" rtl="0" eaLnBrk="1" fontAlgn="auto" latinLnBrk="0" hangingPunct="1">
              <a:lnSpc>
                <a:spcPct val="100000"/>
              </a:lnSpc>
              <a:spcBef>
                <a:spcPts val="0"/>
              </a:spcBef>
              <a:spcAft>
                <a:spcPts val="0"/>
              </a:spcAft>
              <a:buClrTx/>
              <a:buSzTx/>
              <a:buFontTx/>
              <a:buNone/>
              <a:tabLst/>
              <a:defRPr/>
            </a:pPr>
            <a:fld id="{9B12E8BE-4BBE-8A43-8656-E20BBFF5E8C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371566"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876106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EFEFEF"/>
                </a:solidFill>
                <a:effectLst/>
                <a:latin typeface="PS TT Commons Roman"/>
              </a:rPr>
              <a:t>Hello, and welcome to F# 6 Fundamentals. </a:t>
            </a:r>
          </a:p>
          <a:p>
            <a:pPr algn="l"/>
            <a:endParaRPr lang="en-US" b="0" i="0" dirty="0">
              <a:solidFill>
                <a:srgbClr val="EFEFEF"/>
              </a:solidFill>
              <a:effectLst/>
              <a:latin typeface="PS TT Commons Roman"/>
            </a:endParaRPr>
          </a:p>
          <a:p>
            <a:pPr algn="l"/>
            <a:r>
              <a:rPr lang="en-US" b="0" i="0" dirty="0">
                <a:solidFill>
                  <a:srgbClr val="EFEFEF"/>
                </a:solidFill>
                <a:effectLst/>
                <a:latin typeface="PS TT Commons Roman"/>
              </a:rPr>
              <a:t>My name is </a:t>
            </a:r>
            <a:r>
              <a:rPr lang="en-US" b="0" i="0" dirty="0" err="1">
                <a:solidFill>
                  <a:srgbClr val="EFEFEF"/>
                </a:solidFill>
                <a:effectLst/>
                <a:latin typeface="PS TT Commons Roman"/>
              </a:rPr>
              <a:t>Micahel</a:t>
            </a:r>
            <a:r>
              <a:rPr lang="en-US" b="0" i="0" dirty="0">
                <a:solidFill>
                  <a:srgbClr val="EFEFEF"/>
                </a:solidFill>
                <a:effectLst/>
                <a:latin typeface="PS TT Commons Roman"/>
              </a:rPr>
              <a:t> Heydt, and I’m very </a:t>
            </a:r>
            <a:r>
              <a:rPr lang="en-US" b="0" i="0" dirty="0" err="1">
                <a:solidFill>
                  <a:srgbClr val="EFEFEF"/>
                </a:solidFill>
                <a:effectLst/>
                <a:latin typeface="PS TT Commons Roman"/>
              </a:rPr>
              <a:t>exicted</a:t>
            </a:r>
            <a:r>
              <a:rPr lang="en-US" b="0" i="0" dirty="0">
                <a:solidFill>
                  <a:srgbClr val="EFEFEF"/>
                </a:solidFill>
                <a:effectLst/>
                <a:latin typeface="PS TT Commons Roman"/>
              </a:rPr>
              <a:t> to bring to you this course and to have you join me in learning f#.  </a:t>
            </a:r>
          </a:p>
          <a:p>
            <a:pPr algn="l"/>
            <a:endParaRPr lang="en-US" b="0" i="0" dirty="0">
              <a:solidFill>
                <a:srgbClr val="EFEFEF"/>
              </a:solidFill>
              <a:effectLst/>
              <a:latin typeface="PS TT Commons Roman"/>
            </a:endParaRPr>
          </a:p>
          <a:p>
            <a:pPr algn="l"/>
            <a:r>
              <a:rPr lang="en-US" b="0" i="0" dirty="0">
                <a:solidFill>
                  <a:srgbClr val="EFEFEF"/>
                </a:solidFill>
                <a:effectLst/>
                <a:latin typeface="PS TT Commons Roman"/>
              </a:rPr>
              <a:t>We’re going to have a lot of fun learning about this awesome programming language.</a:t>
            </a:r>
          </a:p>
          <a:p>
            <a:pPr algn="l"/>
            <a:endParaRPr lang="en-US" b="0" i="0" dirty="0">
              <a:solidFill>
                <a:srgbClr val="EFEFEF"/>
              </a:solidFill>
              <a:effectLst/>
              <a:latin typeface="PS TT Commons Roman"/>
            </a:endParaRPr>
          </a:p>
          <a:p>
            <a:pPr algn="l"/>
            <a:endParaRPr lang="en-US" b="0" i="0" dirty="0">
              <a:solidFill>
                <a:srgbClr val="EFEFEF"/>
              </a:solidFill>
              <a:effectLst/>
              <a:latin typeface="PS TT Commons Roman"/>
            </a:endParaRPr>
          </a:p>
          <a:p>
            <a:pPr algn="l"/>
            <a:endParaRPr lang="en-US" b="0" i="0" dirty="0">
              <a:solidFill>
                <a:srgbClr val="EFEFEF"/>
              </a:solidFill>
              <a:effectLst/>
              <a:latin typeface="PS TT Commons Roman"/>
            </a:endParaRPr>
          </a:p>
          <a:p>
            <a:pPr algn="l"/>
            <a:endParaRPr lang="en-US" b="0" i="0" dirty="0">
              <a:solidFill>
                <a:srgbClr val="EFEFEF"/>
              </a:solidFill>
              <a:effectLst/>
              <a:latin typeface="PS TT Commons Roman"/>
            </a:endParaRPr>
          </a:p>
          <a:p>
            <a:pPr algn="l"/>
            <a:endParaRPr lang="en-US" b="0" i="0" dirty="0">
              <a:solidFill>
                <a:srgbClr val="EFEFEF"/>
              </a:solidFill>
              <a:effectLst/>
              <a:latin typeface="PS TT Commons Roman"/>
            </a:endParaRPr>
          </a:p>
        </p:txBody>
      </p:sp>
      <p:sp>
        <p:nvSpPr>
          <p:cNvPr id="4" name="Slide Number Placeholder 3"/>
          <p:cNvSpPr>
            <a:spLocks noGrp="1"/>
          </p:cNvSpPr>
          <p:nvPr>
            <p:ph type="sldNum" sz="quarter" idx="5"/>
          </p:nvPr>
        </p:nvSpPr>
        <p:spPr/>
        <p:txBody>
          <a:bodyPr/>
          <a:lstStyle/>
          <a:p>
            <a:pPr marL="0" marR="0" lvl="0" indent="0" algn="r" defTabSz="1371566" rtl="0" eaLnBrk="1" fontAlgn="auto" latinLnBrk="0" hangingPunct="1">
              <a:lnSpc>
                <a:spcPct val="100000"/>
              </a:lnSpc>
              <a:spcBef>
                <a:spcPts val="0"/>
              </a:spcBef>
              <a:spcAft>
                <a:spcPts val="0"/>
              </a:spcAft>
              <a:buClrTx/>
              <a:buSzTx/>
              <a:buFontTx/>
              <a:buNone/>
              <a:tabLst/>
              <a:defRPr/>
            </a:pPr>
            <a:fld id="{9B12E8BE-4BBE-8A43-8656-E20BBFF5E8C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371566"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66199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1" u="none" strike="noStrike" kern="1200" dirty="0">
                <a:solidFill>
                  <a:schemeClr val="tx1"/>
                </a:solidFill>
                <a:effectLst/>
                <a:latin typeface="+mn-lt"/>
                <a:ea typeface="+mn-ea"/>
                <a:cs typeface="+mn-cs"/>
              </a:rPr>
              <a:t>Recommended script: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“This slide shows the versions of [</a:t>
            </a:r>
            <a:r>
              <a:rPr lang="en-US" sz="1200" b="0" i="1" u="none" strike="noStrike" kern="1200" dirty="0">
                <a:solidFill>
                  <a:schemeClr val="tx1"/>
                </a:solidFill>
                <a:effectLst/>
                <a:latin typeface="+mn-lt"/>
                <a:ea typeface="+mn-ea"/>
                <a:cs typeface="+mn-cs"/>
              </a:rPr>
              <a:t>major tool, framework, language, etc.</a:t>
            </a:r>
            <a:r>
              <a:rPr lang="en-US" sz="1200" b="0" i="0" u="none" strike="noStrike" kern="1200" dirty="0">
                <a:solidFill>
                  <a:schemeClr val="tx1"/>
                </a:solidFill>
                <a:effectLst/>
                <a:latin typeface="+mn-lt"/>
                <a:ea typeface="+mn-ea"/>
                <a:cs typeface="+mn-cs"/>
              </a:rPr>
              <a:t>] for which the information in this course applies.”</a:t>
            </a:r>
            <a:endParaRPr lang="en-US" i="0" dirty="0">
              <a:effectLst/>
            </a:endParaRPr>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1371566" rtl="0" eaLnBrk="1" fontAlgn="auto" latinLnBrk="0" hangingPunct="1">
              <a:lnSpc>
                <a:spcPct val="100000"/>
              </a:lnSpc>
              <a:spcBef>
                <a:spcPts val="0"/>
              </a:spcBef>
              <a:spcAft>
                <a:spcPts val="0"/>
              </a:spcAft>
              <a:buClrTx/>
              <a:buSzTx/>
              <a:buFontTx/>
              <a:buNone/>
              <a:tabLst/>
              <a:defRPr/>
            </a:pPr>
            <a:fld id="{9B12E8BE-4BBE-8A43-8656-E20BBFF5E8C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371566"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727614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1" u="none" strike="noStrike" kern="1200" dirty="0">
                <a:solidFill>
                  <a:schemeClr val="tx1"/>
                </a:solidFill>
                <a:effectLst/>
                <a:latin typeface="+mn-lt"/>
                <a:ea typeface="+mn-ea"/>
                <a:cs typeface="+mn-cs"/>
              </a:rPr>
              <a:t>Recommended script: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“This slide shows the versions of [</a:t>
            </a:r>
            <a:r>
              <a:rPr lang="en-US" sz="1200" b="0" i="1" u="none" strike="noStrike" kern="1200" dirty="0">
                <a:solidFill>
                  <a:schemeClr val="tx1"/>
                </a:solidFill>
                <a:effectLst/>
                <a:latin typeface="+mn-lt"/>
                <a:ea typeface="+mn-ea"/>
                <a:cs typeface="+mn-cs"/>
              </a:rPr>
              <a:t>major tool, framework, language, etc.</a:t>
            </a:r>
            <a:r>
              <a:rPr lang="en-US" sz="1200" b="0" i="0" u="none" strike="noStrike" kern="1200" dirty="0">
                <a:solidFill>
                  <a:schemeClr val="tx1"/>
                </a:solidFill>
                <a:effectLst/>
                <a:latin typeface="+mn-lt"/>
                <a:ea typeface="+mn-ea"/>
                <a:cs typeface="+mn-cs"/>
              </a:rPr>
              <a:t>] for which the information in this course applies.”</a:t>
            </a:r>
            <a:endParaRPr lang="en-US" i="0" dirty="0">
              <a:effectLst/>
            </a:endParaRPr>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1371566" rtl="0" eaLnBrk="1" fontAlgn="auto" latinLnBrk="0" hangingPunct="1">
              <a:lnSpc>
                <a:spcPct val="100000"/>
              </a:lnSpc>
              <a:spcBef>
                <a:spcPts val="0"/>
              </a:spcBef>
              <a:spcAft>
                <a:spcPts val="0"/>
              </a:spcAft>
              <a:buClrTx/>
              <a:buSzTx/>
              <a:buFontTx/>
              <a:buNone/>
              <a:tabLst/>
              <a:defRPr/>
            </a:pPr>
            <a:fld id="{9B12E8BE-4BBE-8A43-8656-E20BBFF5E8C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371566"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802107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EFEFEF"/>
                </a:solidFill>
                <a:effectLst/>
                <a:latin typeface="PS TT Commons Roman"/>
              </a:rPr>
              <a:t>With all of this out of the way, we're ready to start learning C#, so let's get our hands dirty, shall we? We now already know a bit about .NET, so it's time to learn a bit more about what C# is, and we'll do that in the first part called Hello C#. I did mention I hope you follow along with me during this course, and I will therefore make sure that you have everything you need, so we'll set up your machine next. With the tools installed, we will create our first C# program together and we'll understand the basics of the C# language already. Sadly, while writing code, we'll make errors and we'll introduce bugs in our code. Those can be nasty to find, but we're in luck. .NET comes with a great debugger that will help us greatly to pinpoint errors in our applications, and I'll show you how to use this next. We can also create applications using a CLI, a command line interface, that is. I will show you this alternative option here as well. Finally, understanding how to find things you don't know is hugely important, so in the last part of this module we'll explore the wonderful .NET docs, which are indispensable when learning about C# and .NET. I am excited to get started, and I hope you are too. Let us dive in.</a:t>
            </a:r>
          </a:p>
          <a:p>
            <a:endParaRPr lang="en-US" i="0" dirty="0"/>
          </a:p>
          <a:p>
            <a:endParaRPr lang="en-US" dirty="0"/>
          </a:p>
        </p:txBody>
      </p:sp>
      <p:sp>
        <p:nvSpPr>
          <p:cNvPr id="4" name="Slide Number Placeholder 3"/>
          <p:cNvSpPr>
            <a:spLocks noGrp="1"/>
          </p:cNvSpPr>
          <p:nvPr>
            <p:ph type="sldNum" sz="quarter" idx="5"/>
          </p:nvPr>
        </p:nvSpPr>
        <p:spPr/>
        <p:txBody>
          <a:bodyPr/>
          <a:lstStyle/>
          <a:p>
            <a:pPr marL="0" marR="0" lvl="0" indent="0" algn="r" defTabSz="1371566" rtl="0" eaLnBrk="1" fontAlgn="auto" latinLnBrk="0" hangingPunct="1">
              <a:lnSpc>
                <a:spcPct val="100000"/>
              </a:lnSpc>
              <a:spcBef>
                <a:spcPts val="0"/>
              </a:spcBef>
              <a:spcAft>
                <a:spcPts val="0"/>
              </a:spcAft>
              <a:buClrTx/>
              <a:buSzTx/>
              <a:buFontTx/>
              <a:buNone/>
              <a:tabLst/>
              <a:defRPr/>
            </a:pPr>
            <a:fld id="{9B12E8BE-4BBE-8A43-8656-E20BBFF5E8C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371566"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7173689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 is the is .NET’s functional programming language that runs on .NET.</a:t>
            </a:r>
          </a:p>
          <a:p>
            <a:endParaRPr lang="en-US" dirty="0"/>
          </a:p>
          <a:p>
            <a:endParaRPr lang="en-US" dirty="0"/>
          </a:p>
          <a:p>
            <a:r>
              <a:rPr lang="en-US" dirty="0"/>
              <a:t>It is statically typed and type safe, which means that the compiler can check that we are using types and functions correctly and find errors at compile time.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 has its roots in the </a:t>
            </a:r>
            <a:r>
              <a:rPr lang="en-US" dirty="0" err="1"/>
              <a:t>Ocaml</a:t>
            </a:r>
            <a:r>
              <a:rPr lang="en-US" dirty="0"/>
              <a:t> family of </a:t>
            </a:r>
            <a:r>
              <a:rPr lang="en-US" dirty="0" err="1"/>
              <a:t>langugages</a:t>
            </a:r>
            <a:r>
              <a:rPr lang="en-US" dirty="0"/>
              <a:t> which provide a combination of functional, imperative and OO styles.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if you have worked with any </a:t>
            </a:r>
            <a:r>
              <a:rPr lang="en-US" dirty="0" err="1"/>
              <a:t>Ocaml</a:t>
            </a:r>
            <a:r>
              <a:rPr lang="en-US" dirty="0"/>
              <a:t> based languages, F# will feel very familiar.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if you have been using the new features of C# 10, then some concepts may feel familiar, such as record types.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That’s because as C# has evolved, it has adopted many functional programming concepts that have actually existed in F# for quite a while.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That’s why I say if you are a C# programmer, F# is great to learn as it will make you a better C# programmer by learning the functional patterns that C# ever evolves support.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1371566" rtl="0" eaLnBrk="1" fontAlgn="auto" latinLnBrk="0" hangingPunct="1">
              <a:lnSpc>
                <a:spcPct val="100000"/>
              </a:lnSpc>
              <a:spcBef>
                <a:spcPts val="0"/>
              </a:spcBef>
              <a:spcAft>
                <a:spcPts val="0"/>
              </a:spcAft>
              <a:buClrTx/>
              <a:buSzTx/>
              <a:buFontTx/>
              <a:buNone/>
              <a:tabLst/>
              <a:defRPr/>
            </a:pPr>
            <a:fld id="{9B12E8BE-4BBE-8A43-8656-E20BBFF5E8C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371566"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699380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 is an actively maintained programming language and has been evolving since its first version in 2005.</a:t>
            </a:r>
          </a:p>
          <a:p>
            <a:endParaRPr lang="en-US" dirty="0"/>
          </a:p>
          <a:p>
            <a:r>
              <a:rPr lang="en-US" dirty="0"/>
              <a:t>Although it </a:t>
            </a:r>
          </a:p>
          <a:p>
            <a:endParaRPr lang="en-US" dirty="0"/>
          </a:p>
          <a:p>
            <a:r>
              <a:rPr lang="en-US" dirty="0"/>
              <a:t>It is developed using an open development process with its users and Microsoft.</a:t>
            </a:r>
          </a:p>
          <a:p>
            <a:endParaRPr lang="en-US" dirty="0"/>
          </a:p>
        </p:txBody>
      </p:sp>
      <p:sp>
        <p:nvSpPr>
          <p:cNvPr id="4" name="Slide Number Placeholder 3"/>
          <p:cNvSpPr>
            <a:spLocks noGrp="1"/>
          </p:cNvSpPr>
          <p:nvPr>
            <p:ph type="sldNum" sz="quarter" idx="5"/>
          </p:nvPr>
        </p:nvSpPr>
        <p:spPr/>
        <p:txBody>
          <a:bodyPr/>
          <a:lstStyle/>
          <a:p>
            <a:pPr marL="0" marR="0" lvl="0" indent="0" algn="r" defTabSz="1371566" rtl="0" eaLnBrk="1" fontAlgn="auto" latinLnBrk="0" hangingPunct="1">
              <a:lnSpc>
                <a:spcPct val="100000"/>
              </a:lnSpc>
              <a:spcBef>
                <a:spcPts val="0"/>
              </a:spcBef>
              <a:spcAft>
                <a:spcPts val="0"/>
              </a:spcAft>
              <a:buClrTx/>
              <a:buSzTx/>
              <a:buFontTx/>
              <a:buNone/>
              <a:tabLst/>
              <a:defRPr/>
            </a:pPr>
            <a:fld id="{9B12E8BE-4BBE-8A43-8656-E20BBFF5E8C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371566"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2001524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1371566" rtl="0" eaLnBrk="1" fontAlgn="auto" latinLnBrk="0" hangingPunct="1">
              <a:lnSpc>
                <a:spcPct val="100000"/>
              </a:lnSpc>
              <a:spcBef>
                <a:spcPts val="0"/>
              </a:spcBef>
              <a:spcAft>
                <a:spcPts val="0"/>
              </a:spcAft>
              <a:buClrTx/>
              <a:buSzTx/>
              <a:buFontTx/>
              <a:buNone/>
              <a:tabLst/>
              <a:defRPr/>
            </a:pPr>
            <a:fld id="{9B12E8BE-4BBE-8A43-8656-E20BBFF5E8C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371566"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9483784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1371566" rtl="0" eaLnBrk="1" fontAlgn="auto" latinLnBrk="0" hangingPunct="1">
              <a:lnSpc>
                <a:spcPct val="100000"/>
              </a:lnSpc>
              <a:spcBef>
                <a:spcPts val="0"/>
              </a:spcBef>
              <a:spcAft>
                <a:spcPts val="0"/>
              </a:spcAft>
              <a:buClrTx/>
              <a:buSzTx/>
              <a:buFontTx/>
              <a:buNone/>
              <a:tabLst/>
              <a:defRPr/>
            </a:pPr>
            <a:fld id="{9B12E8BE-4BBE-8A43-8656-E20BBFF5E8C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371566"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5526553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1371566" rtl="0" eaLnBrk="1" fontAlgn="auto" latinLnBrk="0" hangingPunct="1">
              <a:lnSpc>
                <a:spcPct val="100000"/>
              </a:lnSpc>
              <a:spcBef>
                <a:spcPts val="0"/>
              </a:spcBef>
              <a:spcAft>
                <a:spcPts val="0"/>
              </a:spcAft>
              <a:buClrTx/>
              <a:buSzTx/>
              <a:buFontTx/>
              <a:buNone/>
              <a:tabLst/>
              <a:defRPr/>
            </a:pPr>
            <a:fld id="{9B12E8BE-4BBE-8A43-8656-E20BBFF5E8C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371566"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603127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1371566" rtl="0" eaLnBrk="1" fontAlgn="auto" latinLnBrk="0" hangingPunct="1">
              <a:lnSpc>
                <a:spcPct val="100000"/>
              </a:lnSpc>
              <a:spcBef>
                <a:spcPts val="0"/>
              </a:spcBef>
              <a:spcAft>
                <a:spcPts val="0"/>
              </a:spcAft>
              <a:buClrTx/>
              <a:buSzTx/>
              <a:buFontTx/>
              <a:buNone/>
              <a:tabLst/>
              <a:defRPr/>
            </a:pPr>
            <a:fld id="{9B12E8BE-4BBE-8A43-8656-E20BBFF5E8C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371566"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5175832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1371566" rtl="0" eaLnBrk="1" fontAlgn="auto" latinLnBrk="0" hangingPunct="1">
              <a:lnSpc>
                <a:spcPct val="100000"/>
              </a:lnSpc>
              <a:spcBef>
                <a:spcPts val="0"/>
              </a:spcBef>
              <a:spcAft>
                <a:spcPts val="0"/>
              </a:spcAft>
              <a:buClrTx/>
              <a:buSzTx/>
              <a:buFontTx/>
              <a:buNone/>
              <a:tabLst/>
              <a:defRPr/>
            </a:pPr>
            <a:fld id="{9B12E8BE-4BBE-8A43-8656-E20BBFF5E8C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371566"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104021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EFEFEF"/>
                </a:solidFill>
                <a:effectLst/>
                <a:latin typeface="PS TT Commons Roman"/>
              </a:rPr>
              <a:t>F# is one of the programming languages on the .NET platform, and while it’s not as popular as say, c#, it’s awesome for building applications and services.  It has a rich history, is actively maintained and evolving, and has full support of the </a:t>
            </a:r>
            <a:r>
              <a:rPr lang="en-US" b="0" i="0" dirty="0" err="1">
                <a:solidFill>
                  <a:srgbClr val="EFEFEF"/>
                </a:solidFill>
                <a:effectLst/>
                <a:latin typeface="PS TT Commons Roman"/>
              </a:rPr>
              <a:t>.net</a:t>
            </a:r>
            <a:r>
              <a:rPr lang="en-US" b="0" i="0" dirty="0">
                <a:solidFill>
                  <a:srgbClr val="EFEFEF"/>
                </a:solidFill>
                <a:effectLst/>
                <a:latin typeface="PS TT Commons Roman"/>
              </a:rPr>
              <a:t> platform capabilities.  And any type of application you can build with .NET, you can also build with F#.</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EFEFEF"/>
              </a:solidFill>
              <a:effectLst/>
              <a:latin typeface="PS TT Commons Roman"/>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EFEFEF"/>
                </a:solidFill>
                <a:effectLst/>
                <a:latin typeface="PS TT Commons Roman"/>
              </a:rPr>
              <a:t>It’s different from C# in it is a functional </a:t>
            </a:r>
            <a:r>
              <a:rPr lang="en-US" b="0" i="0" dirty="0" err="1">
                <a:solidFill>
                  <a:srgbClr val="EFEFEF"/>
                </a:solidFill>
                <a:effectLst/>
                <a:latin typeface="PS TT Commons Roman"/>
              </a:rPr>
              <a:t>functional</a:t>
            </a:r>
            <a:r>
              <a:rPr lang="en-US" b="0" i="0" dirty="0">
                <a:solidFill>
                  <a:srgbClr val="EFEFEF"/>
                </a:solidFill>
                <a:effectLst/>
                <a:latin typeface="PS TT Commons Roman"/>
              </a:rPr>
              <a:t> first programming language, focusing on declaratively expressing what to do and now how to every little detail.  Code written in F# is often much more concise than equivalent object oriented code, and often more correct and error free.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EFEFEF"/>
              </a:solidFill>
              <a:effectLst/>
              <a:latin typeface="PS TT Commons Roman"/>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EFEFEF"/>
                </a:solidFill>
                <a:effectLst/>
                <a:latin typeface="PS TT Commons Roman"/>
              </a:rPr>
              <a:t>Simply said, learning F# will make you a better programmer, even in OO languages such as C#.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EFEFEF"/>
              </a:solidFill>
              <a:effectLst/>
              <a:latin typeface="PS TT Commons Roman"/>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EFEFEF"/>
              </a:solidFill>
              <a:effectLst/>
              <a:latin typeface="PS TT Commons Roman"/>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EFEFEF"/>
              </a:solidFill>
              <a:effectLst/>
              <a:latin typeface="PS TT Commons Roman"/>
            </a:endParaRPr>
          </a:p>
        </p:txBody>
      </p:sp>
      <p:sp>
        <p:nvSpPr>
          <p:cNvPr id="4" name="Slide Number Placeholder 3"/>
          <p:cNvSpPr>
            <a:spLocks noGrp="1"/>
          </p:cNvSpPr>
          <p:nvPr>
            <p:ph type="sldNum" sz="quarter" idx="5"/>
          </p:nvPr>
        </p:nvSpPr>
        <p:spPr/>
        <p:txBody>
          <a:bodyPr/>
          <a:lstStyle/>
          <a:p>
            <a:pPr marL="0" marR="0" lvl="0" indent="0" algn="r" defTabSz="1371566" rtl="0" eaLnBrk="1" fontAlgn="auto" latinLnBrk="0" hangingPunct="1">
              <a:lnSpc>
                <a:spcPct val="100000"/>
              </a:lnSpc>
              <a:spcBef>
                <a:spcPts val="0"/>
              </a:spcBef>
              <a:spcAft>
                <a:spcPts val="0"/>
              </a:spcAft>
              <a:buClrTx/>
              <a:buSzTx/>
              <a:buFontTx/>
              <a:buNone/>
              <a:tabLst/>
              <a:defRPr/>
            </a:pPr>
            <a:fld id="{9B12E8BE-4BBE-8A43-8656-E20BBFF5E8C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371566"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152647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1371566" rtl="0" eaLnBrk="1" fontAlgn="auto" latinLnBrk="0" hangingPunct="1">
              <a:lnSpc>
                <a:spcPct val="100000"/>
              </a:lnSpc>
              <a:spcBef>
                <a:spcPts val="0"/>
              </a:spcBef>
              <a:spcAft>
                <a:spcPts val="0"/>
              </a:spcAft>
              <a:buClrTx/>
              <a:buSzTx/>
              <a:buFontTx/>
              <a:buNone/>
              <a:tabLst/>
              <a:defRPr/>
            </a:pPr>
            <a:fld id="{9B12E8BE-4BBE-8A43-8656-E20BBFF5E8C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371566"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62012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1371566" rtl="0" eaLnBrk="1" fontAlgn="auto" latinLnBrk="0" hangingPunct="1">
              <a:lnSpc>
                <a:spcPct val="100000"/>
              </a:lnSpc>
              <a:spcBef>
                <a:spcPts val="0"/>
              </a:spcBef>
              <a:spcAft>
                <a:spcPts val="0"/>
              </a:spcAft>
              <a:buClrTx/>
              <a:buSzTx/>
              <a:buFontTx/>
              <a:buNone/>
              <a:tabLst/>
              <a:defRPr/>
            </a:pPr>
            <a:fld id="{9B12E8BE-4BBE-8A43-8656-E20BBFF5E8C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371566"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4076016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1371566" rtl="0" eaLnBrk="1" fontAlgn="auto" latinLnBrk="0" hangingPunct="1">
              <a:lnSpc>
                <a:spcPct val="100000"/>
              </a:lnSpc>
              <a:spcBef>
                <a:spcPts val="0"/>
              </a:spcBef>
              <a:spcAft>
                <a:spcPts val="0"/>
              </a:spcAft>
              <a:buClrTx/>
              <a:buSzTx/>
              <a:buFontTx/>
              <a:buNone/>
              <a:tabLst/>
              <a:defRPr/>
            </a:pPr>
            <a:fld id="{9B12E8BE-4BBE-8A43-8656-E20BBFF5E8C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371566"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3314840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1371566" rtl="0" eaLnBrk="1" fontAlgn="auto" latinLnBrk="0" hangingPunct="1">
              <a:lnSpc>
                <a:spcPct val="100000"/>
              </a:lnSpc>
              <a:spcBef>
                <a:spcPts val="0"/>
              </a:spcBef>
              <a:spcAft>
                <a:spcPts val="0"/>
              </a:spcAft>
              <a:buClrTx/>
              <a:buSzTx/>
              <a:buFontTx/>
              <a:buNone/>
              <a:tabLst/>
              <a:defRPr/>
            </a:pPr>
            <a:fld id="{9B12E8BE-4BBE-8A43-8656-E20BBFF5E8C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371566"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9923122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1371566" rtl="0" eaLnBrk="1" fontAlgn="auto" latinLnBrk="0" hangingPunct="1">
              <a:lnSpc>
                <a:spcPct val="100000"/>
              </a:lnSpc>
              <a:spcBef>
                <a:spcPts val="0"/>
              </a:spcBef>
              <a:spcAft>
                <a:spcPts val="0"/>
              </a:spcAft>
              <a:buClrTx/>
              <a:buSzTx/>
              <a:buFontTx/>
              <a:buNone/>
              <a:tabLst/>
              <a:defRPr/>
            </a:pPr>
            <a:fld id="{9B12E8BE-4BBE-8A43-8656-E20BBFF5E8C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371566" rtl="0" eaLnBrk="1" fontAlgn="auto" latinLnBrk="0" hangingPunct="1">
                <a:lnSpc>
                  <a:spcPct val="100000"/>
                </a:lnSpc>
                <a:spcBef>
                  <a:spcPts val="0"/>
                </a:spcBef>
                <a:spcAft>
                  <a:spcPts val="0"/>
                </a:spcAft>
                <a:buClrTx/>
                <a:buSzTx/>
                <a:buFontTx/>
                <a:buNone/>
                <a:tabLst/>
                <a:defRPr/>
              </a:pPr>
              <a:t>73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5110191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1371566" rtl="0" eaLnBrk="1" fontAlgn="auto" latinLnBrk="0" hangingPunct="1">
              <a:lnSpc>
                <a:spcPct val="100000"/>
              </a:lnSpc>
              <a:spcBef>
                <a:spcPts val="0"/>
              </a:spcBef>
              <a:spcAft>
                <a:spcPts val="0"/>
              </a:spcAft>
              <a:buClrTx/>
              <a:buSzTx/>
              <a:buFontTx/>
              <a:buNone/>
              <a:tabLst/>
              <a:defRPr/>
            </a:pPr>
            <a:fld id="{9B12E8BE-4BBE-8A43-8656-E20BBFF5E8C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371566"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6220351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1371566" rtl="0" eaLnBrk="1" fontAlgn="auto" latinLnBrk="0" hangingPunct="1">
              <a:lnSpc>
                <a:spcPct val="100000"/>
              </a:lnSpc>
              <a:spcBef>
                <a:spcPts val="0"/>
              </a:spcBef>
              <a:spcAft>
                <a:spcPts val="0"/>
              </a:spcAft>
              <a:buClrTx/>
              <a:buSzTx/>
              <a:buFontTx/>
              <a:buNone/>
              <a:tabLst/>
              <a:defRPr/>
            </a:pPr>
            <a:fld id="{9B12E8BE-4BBE-8A43-8656-E20BBFF5E8C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371566" rtl="0" eaLnBrk="1" fontAlgn="auto" latinLnBrk="0" hangingPunct="1">
                <a:lnSpc>
                  <a:spcPct val="100000"/>
                </a:lnSpc>
                <a:spcBef>
                  <a:spcPts val="0"/>
                </a:spcBef>
                <a:spcAft>
                  <a:spcPts val="0"/>
                </a:spcAft>
                <a:buClrTx/>
                <a:buSzTx/>
                <a:buFontTx/>
                <a:buNone/>
                <a:tabLst/>
                <a:defRPr/>
              </a:pPr>
              <a:t>90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2344829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1371566" rtl="0" eaLnBrk="1" fontAlgn="auto" latinLnBrk="0" hangingPunct="1">
              <a:lnSpc>
                <a:spcPct val="100000"/>
              </a:lnSpc>
              <a:spcBef>
                <a:spcPts val="0"/>
              </a:spcBef>
              <a:spcAft>
                <a:spcPts val="0"/>
              </a:spcAft>
              <a:buClrTx/>
              <a:buSzTx/>
              <a:buFontTx/>
              <a:buNone/>
              <a:tabLst/>
              <a:defRPr/>
            </a:pPr>
            <a:fld id="{9B12E8BE-4BBE-8A43-8656-E20BBFF5E8C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371566" rtl="0" eaLnBrk="1" fontAlgn="auto" latinLnBrk="0" hangingPunct="1">
                <a:lnSpc>
                  <a:spcPct val="100000"/>
                </a:lnSpc>
                <a:spcBef>
                  <a:spcPts val="0"/>
                </a:spcBef>
                <a:spcAft>
                  <a:spcPts val="0"/>
                </a:spcAft>
                <a:buClrTx/>
                <a:buSzTx/>
                <a:buFontTx/>
                <a:buNone/>
                <a:tabLst/>
                <a:defRPr/>
              </a:pPr>
              <a:t>102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9989114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1371566" rtl="0" eaLnBrk="1" fontAlgn="auto" latinLnBrk="0" hangingPunct="1">
              <a:lnSpc>
                <a:spcPct val="100000"/>
              </a:lnSpc>
              <a:spcBef>
                <a:spcPts val="0"/>
              </a:spcBef>
              <a:spcAft>
                <a:spcPts val="0"/>
              </a:spcAft>
              <a:buClrTx/>
              <a:buSzTx/>
              <a:buFontTx/>
              <a:buNone/>
              <a:tabLst/>
              <a:defRPr/>
            </a:pPr>
            <a:fld id="{9B12E8BE-4BBE-8A43-8656-E20BBFF5E8C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371566" rtl="0" eaLnBrk="1" fontAlgn="auto" latinLnBrk="0" hangingPunct="1">
                <a:lnSpc>
                  <a:spcPct val="100000"/>
                </a:lnSpc>
                <a:spcBef>
                  <a:spcPts val="0"/>
                </a:spcBef>
                <a:spcAft>
                  <a:spcPts val="0"/>
                </a:spcAft>
                <a:buClrTx/>
                <a:buSzTx/>
                <a:buFontTx/>
                <a:buNone/>
                <a:tabLst/>
                <a:defRPr/>
              </a:pPr>
              <a:t>103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7246443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1371566" rtl="0" eaLnBrk="1" fontAlgn="auto" latinLnBrk="0" hangingPunct="1">
              <a:lnSpc>
                <a:spcPct val="100000"/>
              </a:lnSpc>
              <a:spcBef>
                <a:spcPts val="0"/>
              </a:spcBef>
              <a:spcAft>
                <a:spcPts val="0"/>
              </a:spcAft>
              <a:buClrTx/>
              <a:buSzTx/>
              <a:buFontTx/>
              <a:buNone/>
              <a:tabLst/>
              <a:defRPr/>
            </a:pPr>
            <a:fld id="{9B12E8BE-4BBE-8A43-8656-E20BBFF5E8C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371566" rtl="0" eaLnBrk="1" fontAlgn="auto" latinLnBrk="0" hangingPunct="1">
                <a:lnSpc>
                  <a:spcPct val="100000"/>
                </a:lnSpc>
                <a:spcBef>
                  <a:spcPts val="0"/>
                </a:spcBef>
                <a:spcAft>
                  <a:spcPts val="0"/>
                </a:spcAft>
                <a:buClrTx/>
                <a:buSzTx/>
                <a:buFontTx/>
                <a:buNone/>
                <a:tabLst/>
                <a:defRPr/>
              </a:pPr>
              <a:t>104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416246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EFEFEF"/>
                </a:solidFill>
                <a:effectLst/>
                <a:latin typeface="PS TT Commons Roman"/>
              </a:rPr>
              <a:t>What’s .NET then?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EFEFEF"/>
              </a:solidFill>
              <a:effectLst/>
              <a:latin typeface="PS TT Commons Roman"/>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EFEFEF"/>
                </a:solidFill>
                <a:effectLst/>
                <a:latin typeface="PS TT Commons Roman"/>
              </a:rPr>
              <a:t>.NET is a developer platform created by Microsoft for us to use to develop applications and services.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EFEFEF"/>
              </a:solidFill>
              <a:effectLst/>
              <a:latin typeface="PS TT Commons Roman"/>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EFEFEF"/>
                </a:solidFill>
                <a:effectLst/>
                <a:latin typeface="PS TT Commons Roman"/>
              </a:rPr>
              <a:t>It’s gives the developer a rich set of tools to build just about any type of application.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EFEFEF"/>
              </a:solidFill>
              <a:effectLst/>
              <a:latin typeface="PS TT Commons Roman"/>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EFEFEF"/>
                </a:solidFill>
                <a:effectLst/>
                <a:latin typeface="PS TT Commons Roman"/>
              </a:rPr>
              <a:t>NET is open source too, so you can go an see all of the code that it is built with.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EFEFEF"/>
              </a:solidFill>
              <a:effectLst/>
              <a:latin typeface="PS TT Commons Roman"/>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EFEFEF"/>
                </a:solidFill>
                <a:effectLst/>
                <a:latin typeface="PS TT Commons Roman"/>
              </a:rPr>
              <a:t>It is also </a:t>
            </a:r>
            <a:r>
              <a:rPr lang="en-US" b="0" i="0" dirty="0" err="1">
                <a:solidFill>
                  <a:srgbClr val="EFEFEF"/>
                </a:solidFill>
                <a:effectLst/>
                <a:latin typeface="PS TT Commons Roman"/>
              </a:rPr>
              <a:t>clross</a:t>
            </a:r>
            <a:r>
              <a:rPr lang="en-US" b="0" i="0" dirty="0">
                <a:solidFill>
                  <a:srgbClr val="EFEFEF"/>
                </a:solidFill>
                <a:effectLst/>
                <a:latin typeface="PS TT Commons Roman"/>
              </a:rPr>
              <a:t> platform.  This has been true for several variants of </a:t>
            </a:r>
            <a:r>
              <a:rPr lang="en-US" b="0" i="0" dirty="0" err="1">
                <a:solidFill>
                  <a:srgbClr val="EFEFEF"/>
                </a:solidFill>
                <a:effectLst/>
                <a:latin typeface="PS TT Commons Roman"/>
              </a:rPr>
              <a:t>.net</a:t>
            </a:r>
            <a:r>
              <a:rPr lang="en-US" b="0" i="0" dirty="0">
                <a:solidFill>
                  <a:srgbClr val="EFEFEF"/>
                </a:solidFill>
                <a:effectLst/>
                <a:latin typeface="PS TT Commons Roman"/>
              </a:rPr>
              <a:t> from </a:t>
            </a:r>
            <a:r>
              <a:rPr lang="en-US" b="0" i="0" dirty="0" err="1">
                <a:solidFill>
                  <a:srgbClr val="EFEFEF"/>
                </a:solidFill>
                <a:effectLst/>
                <a:latin typeface="PS TT Commons Roman"/>
              </a:rPr>
              <a:t>.net</a:t>
            </a:r>
            <a:r>
              <a:rPr lang="en-US" b="0" i="0" dirty="0">
                <a:solidFill>
                  <a:srgbClr val="EFEFEF"/>
                </a:solidFill>
                <a:effectLst/>
                <a:latin typeface="PS TT Commons Roman"/>
              </a:rPr>
              <a:t> core onwards, but .NET 6 brings true cross platform allowing your apps to run on windows, </a:t>
            </a:r>
            <a:r>
              <a:rPr lang="en-US" b="0" i="0" dirty="0" err="1">
                <a:solidFill>
                  <a:srgbClr val="EFEFEF"/>
                </a:solidFill>
                <a:effectLst/>
                <a:latin typeface="PS TT Commons Roman"/>
              </a:rPr>
              <a:t>linux</a:t>
            </a:r>
            <a:r>
              <a:rPr lang="en-US" b="0" i="0" dirty="0">
                <a:solidFill>
                  <a:srgbClr val="EFEFEF"/>
                </a:solidFill>
                <a:effectLst/>
                <a:latin typeface="PS TT Commons Roman"/>
              </a:rPr>
              <a:t>, mac and many mobile platforms.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EFEFEF"/>
              </a:solidFill>
              <a:effectLst/>
              <a:latin typeface="PS TT Commons Roman"/>
            </a:endParaRPr>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1371566" rtl="0" eaLnBrk="1" fontAlgn="auto" latinLnBrk="0" hangingPunct="1">
              <a:lnSpc>
                <a:spcPct val="100000"/>
              </a:lnSpc>
              <a:spcBef>
                <a:spcPts val="0"/>
              </a:spcBef>
              <a:spcAft>
                <a:spcPts val="0"/>
              </a:spcAft>
              <a:buClrTx/>
              <a:buSzTx/>
              <a:buFontTx/>
              <a:buNone/>
              <a:tabLst/>
              <a:defRPr/>
            </a:pPr>
            <a:fld id="{9B12E8BE-4BBE-8A43-8656-E20BBFF5E8C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371566"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9093703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1371566" rtl="0" eaLnBrk="1" fontAlgn="auto" latinLnBrk="0" hangingPunct="1">
              <a:lnSpc>
                <a:spcPct val="100000"/>
              </a:lnSpc>
              <a:spcBef>
                <a:spcPts val="0"/>
              </a:spcBef>
              <a:spcAft>
                <a:spcPts val="0"/>
              </a:spcAft>
              <a:buClrTx/>
              <a:buSzTx/>
              <a:buFontTx/>
              <a:buNone/>
              <a:tabLst/>
              <a:defRPr/>
            </a:pPr>
            <a:fld id="{9B12E8BE-4BBE-8A43-8656-E20BBFF5E8C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371566" rtl="0" eaLnBrk="1" fontAlgn="auto" latinLnBrk="0" hangingPunct="1">
                <a:lnSpc>
                  <a:spcPct val="100000"/>
                </a:lnSpc>
                <a:spcBef>
                  <a:spcPts val="0"/>
                </a:spcBef>
                <a:spcAft>
                  <a:spcPts val="0"/>
                </a:spcAft>
                <a:buClrTx/>
                <a:buSzTx/>
                <a:buFontTx/>
                <a:buNone/>
                <a:tabLst/>
                <a:defRPr/>
              </a:pPr>
              <a:t>106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65967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1371566" rtl="0" eaLnBrk="1" fontAlgn="auto" latinLnBrk="0" hangingPunct="1">
              <a:lnSpc>
                <a:spcPct val="100000"/>
              </a:lnSpc>
              <a:spcBef>
                <a:spcPts val="0"/>
              </a:spcBef>
              <a:spcAft>
                <a:spcPts val="0"/>
              </a:spcAft>
              <a:buClrTx/>
              <a:buSzTx/>
              <a:buFontTx/>
              <a:buNone/>
              <a:tabLst/>
              <a:defRPr/>
            </a:pPr>
            <a:fld id="{9B12E8BE-4BBE-8A43-8656-E20BBFF5E8C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371566" rtl="0" eaLnBrk="1" fontAlgn="auto" latinLnBrk="0" hangingPunct="1">
                <a:lnSpc>
                  <a:spcPct val="100000"/>
                </a:lnSpc>
                <a:spcBef>
                  <a:spcPts val="0"/>
                </a:spcBef>
                <a:spcAft>
                  <a:spcPts val="0"/>
                </a:spcAft>
                <a:buClrTx/>
                <a:buSzTx/>
                <a:buFontTx/>
                <a:buNone/>
                <a:tabLst/>
                <a:defRPr/>
              </a:pPr>
              <a:t>108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9415836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1371566" rtl="0" eaLnBrk="1" fontAlgn="auto" latinLnBrk="0" hangingPunct="1">
              <a:lnSpc>
                <a:spcPct val="100000"/>
              </a:lnSpc>
              <a:spcBef>
                <a:spcPts val="0"/>
              </a:spcBef>
              <a:spcAft>
                <a:spcPts val="0"/>
              </a:spcAft>
              <a:buClrTx/>
              <a:buSzTx/>
              <a:buFontTx/>
              <a:buNone/>
              <a:tabLst/>
              <a:defRPr/>
            </a:pPr>
            <a:fld id="{9B12E8BE-4BBE-8A43-8656-E20BBFF5E8C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371566" rtl="0" eaLnBrk="1" fontAlgn="auto" latinLnBrk="0" hangingPunct="1">
                <a:lnSpc>
                  <a:spcPct val="100000"/>
                </a:lnSpc>
                <a:spcBef>
                  <a:spcPts val="0"/>
                </a:spcBef>
                <a:spcAft>
                  <a:spcPts val="0"/>
                </a:spcAft>
                <a:buClrTx/>
                <a:buSzTx/>
                <a:buFontTx/>
                <a:buNone/>
                <a:tabLst/>
                <a:defRPr/>
              </a:pPr>
              <a:t>109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8114833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1371566" rtl="0" eaLnBrk="1" fontAlgn="auto" latinLnBrk="0" hangingPunct="1">
              <a:lnSpc>
                <a:spcPct val="100000"/>
              </a:lnSpc>
              <a:spcBef>
                <a:spcPts val="0"/>
              </a:spcBef>
              <a:spcAft>
                <a:spcPts val="0"/>
              </a:spcAft>
              <a:buClrTx/>
              <a:buSzTx/>
              <a:buFontTx/>
              <a:buNone/>
              <a:tabLst/>
              <a:defRPr/>
            </a:pPr>
            <a:fld id="{9B12E8BE-4BBE-8A43-8656-E20BBFF5E8C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371566" rtl="0" eaLnBrk="1" fontAlgn="auto" latinLnBrk="0" hangingPunct="1">
                <a:lnSpc>
                  <a:spcPct val="100000"/>
                </a:lnSpc>
                <a:spcBef>
                  <a:spcPts val="0"/>
                </a:spcBef>
                <a:spcAft>
                  <a:spcPts val="0"/>
                </a:spcAft>
                <a:buClrTx/>
                <a:buSzTx/>
                <a:buFontTx/>
                <a:buNone/>
                <a:tabLst/>
                <a:defRPr/>
              </a:pPr>
              <a:t>110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9032745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1371566" rtl="0" eaLnBrk="1" fontAlgn="auto" latinLnBrk="0" hangingPunct="1">
              <a:lnSpc>
                <a:spcPct val="100000"/>
              </a:lnSpc>
              <a:spcBef>
                <a:spcPts val="0"/>
              </a:spcBef>
              <a:spcAft>
                <a:spcPts val="0"/>
              </a:spcAft>
              <a:buClrTx/>
              <a:buSzTx/>
              <a:buFontTx/>
              <a:buNone/>
              <a:tabLst/>
              <a:defRPr/>
            </a:pPr>
            <a:fld id="{9B12E8BE-4BBE-8A43-8656-E20BBFF5E8C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371566" rtl="0" eaLnBrk="1" fontAlgn="auto" latinLnBrk="0" hangingPunct="1">
                <a:lnSpc>
                  <a:spcPct val="100000"/>
                </a:lnSpc>
                <a:spcBef>
                  <a:spcPts val="0"/>
                </a:spcBef>
                <a:spcAft>
                  <a:spcPts val="0"/>
                </a:spcAft>
                <a:buClrTx/>
                <a:buSzTx/>
                <a:buFontTx/>
                <a:buNone/>
                <a:tabLst/>
                <a:defRPr/>
              </a:pPr>
              <a:t>111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9344443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1371566" rtl="0" eaLnBrk="1" fontAlgn="auto" latinLnBrk="0" hangingPunct="1">
              <a:lnSpc>
                <a:spcPct val="100000"/>
              </a:lnSpc>
              <a:spcBef>
                <a:spcPts val="0"/>
              </a:spcBef>
              <a:spcAft>
                <a:spcPts val="0"/>
              </a:spcAft>
              <a:buClrTx/>
              <a:buSzTx/>
              <a:buFontTx/>
              <a:buNone/>
              <a:tabLst/>
              <a:defRPr/>
            </a:pPr>
            <a:fld id="{9B12E8BE-4BBE-8A43-8656-E20BBFF5E8C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371566" rtl="0" eaLnBrk="1" fontAlgn="auto" latinLnBrk="0" hangingPunct="1">
                <a:lnSpc>
                  <a:spcPct val="100000"/>
                </a:lnSpc>
                <a:spcBef>
                  <a:spcPts val="0"/>
                </a:spcBef>
                <a:spcAft>
                  <a:spcPts val="0"/>
                </a:spcAft>
                <a:buClrTx/>
                <a:buSzTx/>
                <a:buFontTx/>
                <a:buNone/>
                <a:tabLst/>
                <a:defRPr/>
              </a:pPr>
              <a:t>112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5027630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1371566" rtl="0" eaLnBrk="1" fontAlgn="auto" latinLnBrk="0" hangingPunct="1">
              <a:lnSpc>
                <a:spcPct val="100000"/>
              </a:lnSpc>
              <a:spcBef>
                <a:spcPts val="0"/>
              </a:spcBef>
              <a:spcAft>
                <a:spcPts val="0"/>
              </a:spcAft>
              <a:buClrTx/>
              <a:buSzTx/>
              <a:buFontTx/>
              <a:buNone/>
              <a:tabLst/>
              <a:defRPr/>
            </a:pPr>
            <a:fld id="{9B12E8BE-4BBE-8A43-8656-E20BBFF5E8C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371566" rtl="0" eaLnBrk="1" fontAlgn="auto" latinLnBrk="0" hangingPunct="1">
                <a:lnSpc>
                  <a:spcPct val="100000"/>
                </a:lnSpc>
                <a:spcBef>
                  <a:spcPts val="0"/>
                </a:spcBef>
                <a:spcAft>
                  <a:spcPts val="0"/>
                </a:spcAft>
                <a:buClrTx/>
                <a:buSzTx/>
                <a:buFontTx/>
                <a:buNone/>
                <a:tabLst/>
                <a:defRPr/>
              </a:pPr>
              <a:t>113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961354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1371566" rtl="0" eaLnBrk="1" fontAlgn="auto" latinLnBrk="0" hangingPunct="1">
              <a:lnSpc>
                <a:spcPct val="100000"/>
              </a:lnSpc>
              <a:spcBef>
                <a:spcPts val="0"/>
              </a:spcBef>
              <a:spcAft>
                <a:spcPts val="0"/>
              </a:spcAft>
              <a:buClrTx/>
              <a:buSzTx/>
              <a:buFontTx/>
              <a:buNone/>
              <a:tabLst/>
              <a:defRPr/>
            </a:pPr>
            <a:fld id="{9B12E8BE-4BBE-8A43-8656-E20BBFF5E8C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371566" rtl="0" eaLnBrk="1" fontAlgn="auto" latinLnBrk="0" hangingPunct="1">
                <a:lnSpc>
                  <a:spcPct val="100000"/>
                </a:lnSpc>
                <a:spcBef>
                  <a:spcPts val="0"/>
                </a:spcBef>
                <a:spcAft>
                  <a:spcPts val="0"/>
                </a:spcAft>
                <a:buClrTx/>
                <a:buSzTx/>
                <a:buFontTx/>
                <a:buNone/>
                <a:tabLst/>
                <a:defRPr/>
              </a:pPr>
              <a:t>114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2513259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1371566" rtl="0" eaLnBrk="1" fontAlgn="auto" latinLnBrk="0" hangingPunct="1">
              <a:lnSpc>
                <a:spcPct val="100000"/>
              </a:lnSpc>
              <a:spcBef>
                <a:spcPts val="0"/>
              </a:spcBef>
              <a:spcAft>
                <a:spcPts val="0"/>
              </a:spcAft>
              <a:buClrTx/>
              <a:buSzTx/>
              <a:buFontTx/>
              <a:buNone/>
              <a:tabLst/>
              <a:defRPr/>
            </a:pPr>
            <a:fld id="{9B12E8BE-4BBE-8A43-8656-E20BBFF5E8C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371566" rtl="0" eaLnBrk="1" fontAlgn="auto" latinLnBrk="0" hangingPunct="1">
                <a:lnSpc>
                  <a:spcPct val="100000"/>
                </a:lnSpc>
                <a:spcBef>
                  <a:spcPts val="0"/>
                </a:spcBef>
                <a:spcAft>
                  <a:spcPts val="0"/>
                </a:spcAft>
                <a:buClrTx/>
                <a:buSzTx/>
                <a:buFontTx/>
                <a:buNone/>
                <a:tabLst/>
                <a:defRPr/>
              </a:pPr>
              <a:t>115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1146235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1371566" rtl="0" eaLnBrk="1" fontAlgn="auto" latinLnBrk="0" hangingPunct="1">
              <a:lnSpc>
                <a:spcPct val="100000"/>
              </a:lnSpc>
              <a:spcBef>
                <a:spcPts val="0"/>
              </a:spcBef>
              <a:spcAft>
                <a:spcPts val="0"/>
              </a:spcAft>
              <a:buClrTx/>
              <a:buSzTx/>
              <a:buFontTx/>
              <a:buNone/>
              <a:tabLst/>
              <a:defRPr/>
            </a:pPr>
            <a:fld id="{9B12E8BE-4BBE-8A43-8656-E20BBFF5E8C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371566" rtl="0" eaLnBrk="1" fontAlgn="auto" latinLnBrk="0" hangingPunct="1">
                <a:lnSpc>
                  <a:spcPct val="100000"/>
                </a:lnSpc>
                <a:spcBef>
                  <a:spcPts val="0"/>
                </a:spcBef>
                <a:spcAft>
                  <a:spcPts val="0"/>
                </a:spcAft>
                <a:buClrTx/>
                <a:buSzTx/>
                <a:buFontTx/>
                <a:buNone/>
                <a:tabLst/>
                <a:defRPr/>
              </a:pPr>
              <a:t>116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767929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EFEFEF"/>
                </a:solidFill>
                <a:effectLst/>
                <a:latin typeface="PS TT Commons Roman"/>
              </a:rPr>
              <a:t>So what can you build with .NET?  Well, the simple answer is almost anything.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EFEFEF"/>
              </a:solidFill>
              <a:effectLst/>
              <a:latin typeface="PS TT Commons Roman"/>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EFEFEF"/>
                </a:solidFill>
                <a:effectLst/>
                <a:latin typeface="PS TT Commons Roman"/>
              </a:rPr>
              <a:t>You can start with simple apps and learn some basics, which is what we will do in this course with </a:t>
            </a:r>
            <a:r>
              <a:rPr lang="en-US" b="0" i="0">
                <a:solidFill>
                  <a:srgbClr val="EFEFEF"/>
                </a:solidFill>
                <a:effectLst/>
                <a:latin typeface="PS TT Commons Roman"/>
              </a:rPr>
              <a:t>F#.</a:t>
            </a:r>
            <a:endParaRPr lang="en-US" b="0" i="0" dirty="0">
              <a:solidFill>
                <a:srgbClr val="EFEFEF"/>
              </a:solidFill>
              <a:effectLst/>
              <a:latin typeface="PS TT Commons Roman"/>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a:solidFill>
                <a:srgbClr val="EFEFEF"/>
              </a:solidFill>
              <a:effectLst/>
              <a:latin typeface="PS TT Commons Roman"/>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a:solidFill>
                  <a:srgbClr val="EFEFEF"/>
                </a:solidFill>
                <a:effectLst/>
                <a:latin typeface="PS TT Commons Roman"/>
              </a:rPr>
              <a:t>But you can build all kinds of applicaitons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a:solidFill>
                <a:srgbClr val="EFEFEF"/>
              </a:solidFill>
              <a:effectLst/>
              <a:latin typeface="PS TT Commons Roman"/>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a:solidFill>
                <a:srgbClr val="EFEFEF"/>
              </a:solidFill>
              <a:effectLst/>
              <a:latin typeface="PS TT Commons Roman"/>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a:solidFill>
                <a:srgbClr val="EFEFEF"/>
              </a:solidFill>
              <a:effectLst/>
              <a:latin typeface="PS TT Commons Roman"/>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a:solidFill>
                <a:srgbClr val="EFEFEF"/>
              </a:solidFill>
              <a:effectLst/>
              <a:latin typeface="PS TT Commons Roman"/>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a:solidFill>
                  <a:srgbClr val="EFEFEF"/>
                </a:solidFill>
                <a:effectLst/>
                <a:latin typeface="PS TT Commons Roman"/>
              </a:rPr>
              <a:t>But .NET has got you covered, and can grow with you to build all sorts of applications including desktop applications with a graphical interface, cloud apps, web applications, games, mobile applications, and even AI, or applications powered with artificial intelligence. .NET is quite frankly huge.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a:solidFill>
                <a:srgbClr val="EFEFEF"/>
              </a:solidFill>
              <a:effectLst/>
              <a:latin typeface="PS TT Commons Roman"/>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a:solidFill>
                <a:srgbClr val="EFEFEF"/>
              </a:solidFill>
              <a:effectLst/>
              <a:latin typeface="PS TT Commons Roman"/>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a:solidFill>
                  <a:srgbClr val="EFEFEF"/>
                </a:solidFill>
                <a:effectLst/>
                <a:latin typeface="PS TT Commons Roman"/>
              </a:rPr>
              <a:t>When we are building applications with .NET, we are tapping into the entire ecosystem that will help you with all your endeavors. .NET contains several languages that we can use to write our code. There's a very extensive set of libraries that you can use, which offers a lot of functionalities that's already been created for you, both from Microsoft and from the community. And finally, .NET comes with several tools that you can use to create your applications. Tools are available for all environments including Windows, Mac, and Linux, thus giving everyone the ability to write .NET applications. In this course, we are using .NET 6. One of the cool things about .NET 6 is that it can run everywhere. .NET 6 is what we call cross‑platform. It is not tied to just Windows, for example. So just like the tools we use to create them, the applications we create with .NET can run on Windows, Linux, and Mac. As I just mentioned, there are different languages available to write your .NET applications, one of them being C#. In this course, we will be using C# 10. Other languages include Visual Basic and F#. To follow along with this course on C#, no previous knowledge about the language is required. This course will teach you everything you need to know right from the very beginning, so this course is aimed at learning how to write .NET applications with C#. If you're coming from another language like Java or C++, this course will be a great fit too, to help you gain the required knowledge to write C# applications. I will assume only some very basic understanding of programming concepts, but again, just the very basics. If you don't have these yet, or are in doubt, no worries, we've got you covered. We have an amazing course here on Pluralsight called What Is Programming, of which you can see the link here on the slide. Take a look at this course if you want to understand the basics about computer programming. Through this course, we will be building a few applications together. How great is that? And all of these are focused on one of our customers, Bethany. She runs a store where she sells the most amazing pies, called Bethany's Pie Shop, and we are building the software for her business. We will be looking at some applications to manage her staff throughout this course. The concepts used in this course include employees, managers, wages, taxes, and so on, so pretty general concepts that should be clear to understand. I am a big fan of doing rather than watching a course. For that reason, the entire course is built so that you can follow along with everything I'm doing. Please, try to write the code I am writing. You will learn a lot this way. To be able to follow along, you'll need the exercise files, which you can find here on the Pluralsight website. Head over to the Exercise files tab to start the download. Oh, and before I forget, please post any questions you may have under the Discussion tab. I'm happy to help with any issue you encounter with this course. This course was created using C# 10, which is, at the time of the recording of this course, the latest version. C# is part of .NET and so we are, again, using the latest version here too, which is, as mentioned, .NET 6. We will soon talk about the different options you have to create your applications. I'm using the latest version of Visual Studio, which is the 2022 edition, and I'm using the free edition named the Community Edition. All coding samples will run perfectly fine if you use the same version that I'm using. However, nearly all C# features that we will be using in this course will work fine with older versions too. I won't be going into any detail about what works where, since that would be a tedious task, but as said, most samples will run fine with older versions too. I do recommend, if possible, to work with a new version of the tools and language, like we are doing here. .NET and C# evolve quickly nowadays, so it's best not to stay behind. With all of this out of the way, we're ready to start learning C#, so let's get our hands dirty, shall we? We now already know a bit about .NET, so it's time to learn a bit more about what C# is, and we'll do that in the first part called Hello C#. I did mention I hope you follow along with me during this course, and I will therefore make sure that you have everything you need, so we'll set up your machine next. With the tools installed, we will create our first C# program together and we'll understand the basics of the C# language already. Sadly, while writing code, we'll make errors and we'll introduce bugs in our code. Those can be nasty to find, but we're in luck. .NET comes with a great debugger that will help us greatly to pinpoint errors in our applications, and I'll show you how to use this next. We can also create applications using a CLI, a command line interface, that is. I will show you this alternative option here as well. Finally, understanding how to find things you don't know is hugely important, so in the last part of this module we'll explore the wonderful .NET docs, which are indispensable when learning about C# and .NET. I am excited to get started, and I hope you are too. Let us dive in.</a:t>
            </a:r>
          </a:p>
          <a:p>
            <a:endParaRPr lang="en-US" dirty="0"/>
          </a:p>
        </p:txBody>
      </p:sp>
      <p:sp>
        <p:nvSpPr>
          <p:cNvPr id="4" name="Slide Number Placeholder 3"/>
          <p:cNvSpPr>
            <a:spLocks noGrp="1"/>
          </p:cNvSpPr>
          <p:nvPr>
            <p:ph type="sldNum" sz="quarter" idx="5"/>
          </p:nvPr>
        </p:nvSpPr>
        <p:spPr/>
        <p:txBody>
          <a:bodyPr/>
          <a:lstStyle/>
          <a:p>
            <a:pPr marL="0" marR="0" lvl="0" indent="0" algn="r" defTabSz="1371566" rtl="0" eaLnBrk="1" fontAlgn="auto" latinLnBrk="0" hangingPunct="1">
              <a:lnSpc>
                <a:spcPct val="100000"/>
              </a:lnSpc>
              <a:spcBef>
                <a:spcPts val="0"/>
              </a:spcBef>
              <a:spcAft>
                <a:spcPts val="0"/>
              </a:spcAft>
              <a:buClrTx/>
              <a:buSzTx/>
              <a:buFontTx/>
              <a:buNone/>
              <a:tabLst/>
              <a:defRPr/>
            </a:pPr>
            <a:fld id="{9B12E8BE-4BBE-8A43-8656-E20BBFF5E8C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371566"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2617671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1371566" rtl="0" eaLnBrk="1" fontAlgn="auto" latinLnBrk="0" hangingPunct="1">
              <a:lnSpc>
                <a:spcPct val="100000"/>
              </a:lnSpc>
              <a:spcBef>
                <a:spcPts val="0"/>
              </a:spcBef>
              <a:spcAft>
                <a:spcPts val="0"/>
              </a:spcAft>
              <a:buClrTx/>
              <a:buSzTx/>
              <a:buFontTx/>
              <a:buNone/>
              <a:tabLst/>
              <a:defRPr/>
            </a:pPr>
            <a:fld id="{9B12E8BE-4BBE-8A43-8656-E20BBFF5E8C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371566" rtl="0" eaLnBrk="1" fontAlgn="auto" latinLnBrk="0" hangingPunct="1">
                <a:lnSpc>
                  <a:spcPct val="100000"/>
                </a:lnSpc>
                <a:spcBef>
                  <a:spcPts val="0"/>
                </a:spcBef>
                <a:spcAft>
                  <a:spcPts val="0"/>
                </a:spcAft>
                <a:buClrTx/>
                <a:buSzTx/>
                <a:buFontTx/>
                <a:buNone/>
                <a:tabLst/>
                <a:defRPr/>
              </a:pPr>
              <a:t>128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7879161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1371566" rtl="0" eaLnBrk="1" fontAlgn="auto" latinLnBrk="0" hangingPunct="1">
              <a:lnSpc>
                <a:spcPct val="100000"/>
              </a:lnSpc>
              <a:spcBef>
                <a:spcPts val="0"/>
              </a:spcBef>
              <a:spcAft>
                <a:spcPts val="0"/>
              </a:spcAft>
              <a:buClrTx/>
              <a:buSzTx/>
              <a:buFontTx/>
              <a:buNone/>
              <a:tabLst/>
              <a:defRPr/>
            </a:pPr>
            <a:fld id="{9B12E8BE-4BBE-8A43-8656-E20BBFF5E8C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371566" rtl="0" eaLnBrk="1" fontAlgn="auto" latinLnBrk="0" hangingPunct="1">
                <a:lnSpc>
                  <a:spcPct val="100000"/>
                </a:lnSpc>
                <a:spcBef>
                  <a:spcPts val="0"/>
                </a:spcBef>
                <a:spcAft>
                  <a:spcPts val="0"/>
                </a:spcAft>
                <a:buClrTx/>
                <a:buSzTx/>
                <a:buFontTx/>
                <a:buNone/>
                <a:tabLst/>
                <a:defRPr/>
              </a:pPr>
              <a:t>135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162347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EFEFEF"/>
                </a:solidFill>
                <a:effectLst/>
                <a:latin typeface="PS TT Commons Roman"/>
              </a:rPr>
              <a:t>So what can you build with .NET?  Well, the simple answer is almost anything.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EFEFEF"/>
              </a:solidFill>
              <a:effectLst/>
              <a:latin typeface="PS TT Commons Roman"/>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EFEFEF"/>
                </a:solidFill>
                <a:effectLst/>
                <a:latin typeface="PS TT Commons Roman"/>
              </a:rPr>
              <a:t>You can start with simple apps and learn some basics, which is what we will do in this course with F#.</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EFEFEF"/>
              </a:solidFill>
              <a:effectLst/>
              <a:latin typeface="PS TT Commons Roman"/>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EFEFEF"/>
                </a:solidFill>
                <a:effectLst/>
                <a:latin typeface="PS TT Commons Roman"/>
              </a:rPr>
              <a:t>But you can build all kinds of </a:t>
            </a:r>
            <a:r>
              <a:rPr lang="en-US" b="0" i="0" dirty="0" err="1">
                <a:solidFill>
                  <a:srgbClr val="EFEFEF"/>
                </a:solidFill>
                <a:effectLst/>
                <a:latin typeface="PS TT Commons Roman"/>
              </a:rPr>
              <a:t>applicaitons</a:t>
            </a:r>
            <a:r>
              <a:rPr lang="en-US" b="0" i="0" dirty="0">
                <a:solidFill>
                  <a:srgbClr val="EFEFEF"/>
                </a:solidFill>
                <a:effectLst/>
                <a:latin typeface="PS TT Commons Roman"/>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EFEFEF"/>
              </a:solidFill>
              <a:effectLst/>
              <a:latin typeface="PS TT Commons Roman"/>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EFEFEF"/>
                </a:solidFill>
                <a:effectLst/>
                <a:latin typeface="PS TT Commons Roman"/>
              </a:rPr>
              <a:t>Such as desktop apps with graphical user interfaces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EFEFEF"/>
              </a:solidFill>
              <a:effectLst/>
              <a:latin typeface="PS TT Commons Roman"/>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EFEFEF"/>
              </a:solidFill>
              <a:effectLst/>
              <a:latin typeface="PS TT Commons Roman"/>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EFEFEF"/>
              </a:solidFill>
              <a:effectLst/>
              <a:latin typeface="PS TT Commons Roman"/>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EFEFEF"/>
                </a:solidFill>
                <a:effectLst/>
                <a:latin typeface="PS TT Commons Roman"/>
              </a:rPr>
              <a:t>But .NET has got you covered, and can grow with you to build all sorts of applications including desktop applications with a graphical interface, cloud apps, web applications, games, mobile applications, and even AI, or applications powered with artificial intelligence. .NET is quite frankly huge.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EFEFEF"/>
              </a:solidFill>
              <a:effectLst/>
              <a:latin typeface="PS TT Commons Roman"/>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EFEFEF"/>
              </a:solidFill>
              <a:effectLst/>
              <a:latin typeface="PS TT Commons Roman"/>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EFEFEF"/>
                </a:solidFill>
                <a:effectLst/>
                <a:latin typeface="PS TT Commons Roman"/>
              </a:rPr>
              <a:t>When we are building applications with .NET, we are tapping into the entire ecosystem that will help you with all your endeavors. .NET contains several languages that we can use to write our code. There's a very extensive set of libraries that you can use, which offers a lot of functionalities that's already been created for you, both from Microsoft and from the community. And finally, .NET comes with several tools that you can use to create your applications. Tools are available for all environments including Windows, Mac, and Linux, thus giving everyone the ability to write .NET applications. In this course, we are using .NET 6. One of the cool things about .NET 6 is that it can run everywhere. .NET 6 is what we call cross‑platform. It is not tied to just Windows, for example. So just like the tools we use to create them, the applications we create with .NET can run on Windows, Linux, and Mac. As I just mentioned, there are different languages available to write your .NET applications, one of them being C#. In this course, we will be using C# 10. Other languages include Visual Basic and F#. To follow along with this course on C#, no previous knowledge about the language is required. This course will teach you everything you need to know right from the very beginning, so this course is aimed at learning how to write .NET applications with C#. If you're coming from another language like Java or C++, this course will be a great fit too, to help you gain the required knowledge to write C# applications. I will assume only some very basic understanding of programming concepts, but again, just the very basics. If you don't have these yet, or are in doubt, no worries, we've got you covered. We have an amazing course here on Pluralsight called What Is Programming, of which you can see the link here on the slide. Take a look at this course if you want to understand the basics about computer programming. Through this course, we will be building a few applications together. How great is that? And all of these are focused on one of our customers, Bethany. She runs a store where she sells the most amazing pies, called Bethany's Pie Shop, and we are building the software for her business. We will be looking at some applications to manage her staff throughout this course. The concepts used in this course include employees, managers, wages, taxes, and so on, so pretty general concepts that should be clear to understand. I am a big fan of doing rather than watching a course. For that reason, the entire course is built so that you can follow along with everything I'm doing. Please, try to write the code I am writing. You will learn a lot this way. To be able to follow along, you'll need the exercise files, which you can find here on the Pluralsight website. Head over to the Exercise files tab to start the download. Oh, and before I forget, please post any questions you may have under the Discussion tab. I'm happy to help with any issue you encounter with this course. This course was created using C# 10, which is, at the time of the recording of this course, the latest version. C# is part of .NET and so we are, again, using the latest version here too, which is, as mentioned, .NET 6. We will soon talk about the different options you have to create your applications. I'm using the latest version of Visual Studio, which is the 2022 edition, and I'm using the free edition named the Community Edition. All coding samples will run perfectly fine if you use the same version that I'm using. However, nearly all C# features that we will be using in this course will work fine with older versions too. I won't be going into any detail about what works where, since that would be a tedious task, but as said, most samples will run fine with older versions too. I do recommend, if possible, to work with a new version of the tools and language, like we are doing here. .NET and C# evolve quickly nowadays, so it's best not to stay behind. With all of this out of the way, we're ready to start learning C#, so let's get our hands dirty, shall we? We now already know a bit about .NET, so it's time to learn a bit more about what C# is, and we'll do that in the first part called Hello C#. I did mention I hope you follow along with me during this course, and I will therefore make sure that you have everything you need, so we'll set up your machine next. With the tools installed, we will create our first C# program together and we'll understand the basics of the C# language already. Sadly, while writing code, we'll make errors and we'll introduce bugs in our code. Those can be nasty to find, but we're in luck. .NET comes with a great debugger that will help us greatly to pinpoint errors in our applications, and I'll show you how to use this next. We can also create applications using a CLI, a command line interface, that is. I will show you this alternative option here as well. Finally, understanding how to find things you don't know is hugely important, so in the last part of this module we'll explore the wonderful .NET docs, which are indispensable when learning about C# and .NET. I am excited to get started, and I hope you are too. Let us dive in.</a:t>
            </a:r>
          </a:p>
          <a:p>
            <a:endParaRPr lang="en-US" dirty="0"/>
          </a:p>
        </p:txBody>
      </p:sp>
      <p:sp>
        <p:nvSpPr>
          <p:cNvPr id="4" name="Slide Number Placeholder 3"/>
          <p:cNvSpPr>
            <a:spLocks noGrp="1"/>
          </p:cNvSpPr>
          <p:nvPr>
            <p:ph type="sldNum" sz="quarter" idx="5"/>
          </p:nvPr>
        </p:nvSpPr>
        <p:spPr/>
        <p:txBody>
          <a:bodyPr/>
          <a:lstStyle/>
          <a:p>
            <a:pPr marL="0" marR="0" lvl="0" indent="0" algn="r" defTabSz="1371566" rtl="0" eaLnBrk="1" fontAlgn="auto" latinLnBrk="0" hangingPunct="1">
              <a:lnSpc>
                <a:spcPct val="100000"/>
              </a:lnSpc>
              <a:spcBef>
                <a:spcPts val="0"/>
              </a:spcBef>
              <a:spcAft>
                <a:spcPts val="0"/>
              </a:spcAft>
              <a:buClrTx/>
              <a:buSzTx/>
              <a:buFontTx/>
              <a:buNone/>
              <a:tabLst/>
              <a:defRPr/>
            </a:pPr>
            <a:fld id="{9B12E8BE-4BBE-8A43-8656-E20BBFF5E8C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371566"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927224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EFEFEF"/>
                </a:solidFill>
                <a:effectLst/>
                <a:latin typeface="PS TT Commons Roman"/>
              </a:rPr>
              <a:t>Cloud apps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EFEFEF"/>
              </a:solidFill>
              <a:effectLst/>
              <a:latin typeface="PS TT Commons Roman"/>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EFEFEF"/>
              </a:solidFill>
              <a:effectLst/>
              <a:latin typeface="PS TT Commons Roman"/>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EFEFEF"/>
              </a:solidFill>
              <a:effectLst/>
              <a:latin typeface="PS TT Commons Roman"/>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EFEFEF"/>
                </a:solidFill>
                <a:effectLst/>
                <a:latin typeface="PS TT Commons Roman"/>
              </a:rPr>
              <a:t>But .NET has got you covered, and can grow with you to build all sorts of applications including desktop applications with a graphical interface, cloud apps, web applications, games, mobile applications, and even AI, or applications powered with artificial intelligence. .NET is quite frankly huge.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EFEFEF"/>
              </a:solidFill>
              <a:effectLst/>
              <a:latin typeface="PS TT Commons Roman"/>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EFEFEF"/>
              </a:solidFill>
              <a:effectLst/>
              <a:latin typeface="PS TT Commons Roman"/>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EFEFEF"/>
                </a:solidFill>
                <a:effectLst/>
                <a:latin typeface="PS TT Commons Roman"/>
              </a:rPr>
              <a:t>When we are building applications with .NET, we are tapping into the entire ecosystem that will help you with all your endeavors. .NET contains several languages that we can use to write our code. There's a very extensive set of libraries that you can use, which offers a lot of functionalities that's already been created for you, both from Microsoft and from the community. And finally, .NET comes with several tools that you can use to create your applications. Tools are available for all environments including Windows, Mac, and Linux, thus giving everyone the ability to write .NET applications. In this course, we are using .NET 6. One of the cool things about .NET 6 is that it can run everywhere. .NET 6 is what we call cross‑platform. It is not tied to just Windows, for example. So just like the tools we use to create them, the applications we create with .NET can run on Windows, Linux, and Mac. As I just mentioned, there are different languages available to write your .NET applications, one of them being C#. In this course, we will be using C# 10. Other languages include Visual Basic and F#. To follow along with this course on C#, no previous knowledge about the language is required. This course will teach you everything you need to know right from the very beginning, so this course is aimed at learning how to write .NET applications with C#. If you're coming from another language like Java or C++, this course will be a great fit too, to help you gain the required knowledge to write C# applications. I will assume only some very basic understanding of programming concepts, but again, just the very basics. If you don't have these yet, or are in doubt, no worries, we've got you covered. We have an amazing course here on Pluralsight called What Is Programming, of which you can see the link here on the slide. Take a look at this course if you want to understand the basics about computer programming. Through this course, we will be building a few applications together. How great is that? And all of these are focused on one of our customers, Bethany. She runs a store where she sells the most amazing pies, called Bethany's Pie Shop, and we are building the software for her business. We will be looking at some applications to manage her staff throughout this course. The concepts used in this course include employees, managers, wages, taxes, and so on, so pretty general concepts that should be clear to understand. I am a big fan of doing rather than watching a course. For that reason, the entire course is built so that you can follow along with everything I'm doing. Please, try to write the code I am writing. You will learn a lot this way. To be able to follow along, you'll need the exercise files, which you can find here on the Pluralsight website. Head over to the Exercise files tab to start the download. Oh, and before I forget, please post any questions you may have under the Discussion tab. I'm happy to help with any issue you encounter with this course. This course was created using C# 10, which is, at the time of the recording of this course, the latest version. C# is part of .NET and so we are, again, using the latest version here too, which is, as mentioned, .NET 6. We will soon talk about the different options you have to create your applications. I'm using the latest version of Visual Studio, which is the 2022 edition, and I'm using the free edition named the Community Edition. All coding samples will run perfectly fine if you use the same version that I'm using. However, nearly all C# features that we will be using in this course will work fine with older versions too. I won't be going into any detail about what works where, since that would be a tedious task, but as said, most samples will run fine with older versions too. I do recommend, if possible, to work with a new version of the tools and language, like we are doing here. .NET and C# evolve quickly nowadays, so it's best not to stay behind. With all of this out of the way, we're ready to start learning C#, so let's get our hands dirty, shall we? We now already know a bit about .NET, so it's time to learn a bit more about what C# is, and we'll do that in the first part called Hello C#. I did mention I hope you follow along with me during this course, and I will therefore make sure that you have everything you need, so we'll set up your machine next. With the tools installed, we will create our first C# program together and we'll understand the basics of the C# language already. Sadly, while writing code, we'll make errors and we'll introduce bugs in our code. Those can be nasty to find, but we're in luck. .NET comes with a great debugger that will help us greatly to pinpoint errors in our applications, and I'll show you how to use this next. We can also create applications using a CLI, a command line interface, that is. I will show you this alternative option here as well. Finally, understanding how to find things you don't know is hugely important, so in the last part of this module we'll explore the wonderful .NET docs, which are indispensable when learning about C# and .NET. I am excited to get started, and I hope you are too. Let us dive in.</a:t>
            </a:r>
          </a:p>
          <a:p>
            <a:endParaRPr lang="en-US" dirty="0"/>
          </a:p>
        </p:txBody>
      </p:sp>
      <p:sp>
        <p:nvSpPr>
          <p:cNvPr id="4" name="Slide Number Placeholder 3"/>
          <p:cNvSpPr>
            <a:spLocks noGrp="1"/>
          </p:cNvSpPr>
          <p:nvPr>
            <p:ph type="sldNum" sz="quarter" idx="5"/>
          </p:nvPr>
        </p:nvSpPr>
        <p:spPr/>
        <p:txBody>
          <a:bodyPr/>
          <a:lstStyle/>
          <a:p>
            <a:pPr marL="0" marR="0" lvl="0" indent="0" algn="r" defTabSz="1371566" rtl="0" eaLnBrk="1" fontAlgn="auto" latinLnBrk="0" hangingPunct="1">
              <a:lnSpc>
                <a:spcPct val="100000"/>
              </a:lnSpc>
              <a:spcBef>
                <a:spcPts val="0"/>
              </a:spcBef>
              <a:spcAft>
                <a:spcPts val="0"/>
              </a:spcAft>
              <a:buClrTx/>
              <a:buSzTx/>
              <a:buFontTx/>
              <a:buNone/>
              <a:tabLst/>
              <a:defRPr/>
            </a:pPr>
            <a:fld id="{9B12E8BE-4BBE-8A43-8656-E20BBFF5E8C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371566"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941664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EFEFEF"/>
                </a:solidFill>
                <a:effectLst/>
                <a:latin typeface="PS TT Commons Roman"/>
              </a:rPr>
              <a:t>Web applications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EFEFEF"/>
              </a:solidFill>
              <a:effectLst/>
              <a:latin typeface="PS TT Commons Roman"/>
            </a:endParaRPr>
          </a:p>
          <a:p>
            <a:endParaRPr lang="en-US" dirty="0"/>
          </a:p>
        </p:txBody>
      </p:sp>
      <p:sp>
        <p:nvSpPr>
          <p:cNvPr id="4" name="Slide Number Placeholder 3"/>
          <p:cNvSpPr>
            <a:spLocks noGrp="1"/>
          </p:cNvSpPr>
          <p:nvPr>
            <p:ph type="sldNum" sz="quarter" idx="5"/>
          </p:nvPr>
        </p:nvSpPr>
        <p:spPr/>
        <p:txBody>
          <a:bodyPr/>
          <a:lstStyle/>
          <a:p>
            <a:pPr marL="0" marR="0" lvl="0" indent="0" algn="r" defTabSz="1371566" rtl="0" eaLnBrk="1" fontAlgn="auto" latinLnBrk="0" hangingPunct="1">
              <a:lnSpc>
                <a:spcPct val="100000"/>
              </a:lnSpc>
              <a:spcBef>
                <a:spcPts val="0"/>
              </a:spcBef>
              <a:spcAft>
                <a:spcPts val="0"/>
              </a:spcAft>
              <a:buClrTx/>
              <a:buSzTx/>
              <a:buFontTx/>
              <a:buNone/>
              <a:tabLst/>
              <a:defRPr/>
            </a:pPr>
            <a:fld id="{9B12E8BE-4BBE-8A43-8656-E20BBFF5E8C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371566"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87894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EFEFEF"/>
                </a:solidFill>
                <a:effectLst/>
                <a:latin typeface="PS TT Commons Roman"/>
              </a:rPr>
              <a:t>Games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EFEFEF"/>
              </a:solidFill>
              <a:effectLst/>
              <a:latin typeface="PS TT Commons Roman"/>
            </a:endParaRPr>
          </a:p>
          <a:p>
            <a:endParaRPr lang="en-US" dirty="0"/>
          </a:p>
        </p:txBody>
      </p:sp>
      <p:sp>
        <p:nvSpPr>
          <p:cNvPr id="4" name="Slide Number Placeholder 3"/>
          <p:cNvSpPr>
            <a:spLocks noGrp="1"/>
          </p:cNvSpPr>
          <p:nvPr>
            <p:ph type="sldNum" sz="quarter" idx="5"/>
          </p:nvPr>
        </p:nvSpPr>
        <p:spPr/>
        <p:txBody>
          <a:bodyPr/>
          <a:lstStyle/>
          <a:p>
            <a:pPr marL="0" marR="0" lvl="0" indent="0" algn="r" defTabSz="1371566" rtl="0" eaLnBrk="1" fontAlgn="auto" latinLnBrk="0" hangingPunct="1">
              <a:lnSpc>
                <a:spcPct val="100000"/>
              </a:lnSpc>
              <a:spcBef>
                <a:spcPts val="0"/>
              </a:spcBef>
              <a:spcAft>
                <a:spcPts val="0"/>
              </a:spcAft>
              <a:buClrTx/>
              <a:buSzTx/>
              <a:buFontTx/>
              <a:buNone/>
              <a:tabLst/>
              <a:defRPr/>
            </a:pPr>
            <a:fld id="{9B12E8BE-4BBE-8A43-8656-E20BBFF5E8C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371566"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587845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gif"/><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gif"/><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C4FF01-BBC8-48B8-8733-99F37530863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F34785A-41D7-46C3-BA57-5F62FDCE1F6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584BDD7-7B8C-4664-8E5D-96FB07C02A4C}"/>
              </a:ext>
            </a:extLst>
          </p:cNvPr>
          <p:cNvSpPr>
            <a:spLocks noGrp="1"/>
          </p:cNvSpPr>
          <p:nvPr>
            <p:ph type="dt" sz="half" idx="10"/>
          </p:nvPr>
        </p:nvSpPr>
        <p:spPr/>
        <p:txBody>
          <a:bodyPr/>
          <a:lstStyle/>
          <a:p>
            <a:fld id="{704B1C31-AD74-4BDF-8BF6-01BF71B0DC92}" type="datetimeFigureOut">
              <a:rPr lang="en-US" smtClean="0"/>
              <a:t>3/20/2022</a:t>
            </a:fld>
            <a:endParaRPr lang="en-US"/>
          </a:p>
        </p:txBody>
      </p:sp>
      <p:sp>
        <p:nvSpPr>
          <p:cNvPr id="5" name="Footer Placeholder 4">
            <a:extLst>
              <a:ext uri="{FF2B5EF4-FFF2-40B4-BE49-F238E27FC236}">
                <a16:creationId xmlns:a16="http://schemas.microsoft.com/office/drawing/2014/main" id="{F4A0B251-9D05-4D32-97C4-8A8BBF6DE9E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E983168-DC5D-4A46-B62F-D70A39B5AE2B}"/>
              </a:ext>
            </a:extLst>
          </p:cNvPr>
          <p:cNvSpPr>
            <a:spLocks noGrp="1"/>
          </p:cNvSpPr>
          <p:nvPr>
            <p:ph type="sldNum" sz="quarter" idx="12"/>
          </p:nvPr>
        </p:nvSpPr>
        <p:spPr/>
        <p:txBody>
          <a:bodyPr/>
          <a:lstStyle/>
          <a:p>
            <a:fld id="{F5FA05E1-3BA0-4E36-84C3-1DBA1BC242D6}" type="slidenum">
              <a:rPr lang="en-US" smtClean="0"/>
              <a:t>‹#›</a:t>
            </a:fld>
            <a:endParaRPr lang="en-US"/>
          </a:p>
        </p:txBody>
      </p:sp>
    </p:spTree>
    <p:extLst>
      <p:ext uri="{BB962C8B-B14F-4D97-AF65-F5344CB8AC3E}">
        <p14:creationId xmlns:p14="http://schemas.microsoft.com/office/powerpoint/2010/main" val="10016115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34FEBC-7197-4FA5-9515-DF530B9A68A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B27E7F0-F021-4CD8-A9DE-2E3C0EA8376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2D7A3E4-381E-4A68-A15B-E53DC25659C3}"/>
              </a:ext>
            </a:extLst>
          </p:cNvPr>
          <p:cNvSpPr>
            <a:spLocks noGrp="1"/>
          </p:cNvSpPr>
          <p:nvPr>
            <p:ph type="dt" sz="half" idx="10"/>
          </p:nvPr>
        </p:nvSpPr>
        <p:spPr/>
        <p:txBody>
          <a:bodyPr/>
          <a:lstStyle/>
          <a:p>
            <a:fld id="{704B1C31-AD74-4BDF-8BF6-01BF71B0DC92}" type="datetimeFigureOut">
              <a:rPr lang="en-US" smtClean="0"/>
              <a:t>3/20/2022</a:t>
            </a:fld>
            <a:endParaRPr lang="en-US"/>
          </a:p>
        </p:txBody>
      </p:sp>
      <p:sp>
        <p:nvSpPr>
          <p:cNvPr id="5" name="Footer Placeholder 4">
            <a:extLst>
              <a:ext uri="{FF2B5EF4-FFF2-40B4-BE49-F238E27FC236}">
                <a16:creationId xmlns:a16="http://schemas.microsoft.com/office/drawing/2014/main" id="{CBF2CEBD-B764-4AB9-A0B4-B5E3C6034EE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BC14A79-0115-4E42-9BBF-08D427B9F28F}"/>
              </a:ext>
            </a:extLst>
          </p:cNvPr>
          <p:cNvSpPr>
            <a:spLocks noGrp="1"/>
          </p:cNvSpPr>
          <p:nvPr>
            <p:ph type="sldNum" sz="quarter" idx="12"/>
          </p:nvPr>
        </p:nvSpPr>
        <p:spPr/>
        <p:txBody>
          <a:bodyPr/>
          <a:lstStyle/>
          <a:p>
            <a:fld id="{F5FA05E1-3BA0-4E36-84C3-1DBA1BC242D6}" type="slidenum">
              <a:rPr lang="en-US" smtClean="0"/>
              <a:t>‹#›</a:t>
            </a:fld>
            <a:endParaRPr lang="en-US"/>
          </a:p>
        </p:txBody>
      </p:sp>
    </p:spTree>
    <p:extLst>
      <p:ext uri="{BB962C8B-B14F-4D97-AF65-F5344CB8AC3E}">
        <p14:creationId xmlns:p14="http://schemas.microsoft.com/office/powerpoint/2010/main" val="19032829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B856142-57E7-48B0-94A0-01B4F948F5A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97FF7B7-D4BA-4CDE-9566-381A3278DBA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B8F97BB-F8A1-41C1-BAEE-9BC3E0CB7DBD}"/>
              </a:ext>
            </a:extLst>
          </p:cNvPr>
          <p:cNvSpPr>
            <a:spLocks noGrp="1"/>
          </p:cNvSpPr>
          <p:nvPr>
            <p:ph type="dt" sz="half" idx="10"/>
          </p:nvPr>
        </p:nvSpPr>
        <p:spPr/>
        <p:txBody>
          <a:bodyPr/>
          <a:lstStyle/>
          <a:p>
            <a:fld id="{704B1C31-AD74-4BDF-8BF6-01BF71B0DC92}" type="datetimeFigureOut">
              <a:rPr lang="en-US" smtClean="0"/>
              <a:t>3/20/2022</a:t>
            </a:fld>
            <a:endParaRPr lang="en-US"/>
          </a:p>
        </p:txBody>
      </p:sp>
      <p:sp>
        <p:nvSpPr>
          <p:cNvPr id="5" name="Footer Placeholder 4">
            <a:extLst>
              <a:ext uri="{FF2B5EF4-FFF2-40B4-BE49-F238E27FC236}">
                <a16:creationId xmlns:a16="http://schemas.microsoft.com/office/drawing/2014/main" id="{F064A439-DCEA-4D06-B443-707EA033A6C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CB3398E-335D-4442-8C44-602964BF374A}"/>
              </a:ext>
            </a:extLst>
          </p:cNvPr>
          <p:cNvSpPr>
            <a:spLocks noGrp="1"/>
          </p:cNvSpPr>
          <p:nvPr>
            <p:ph type="sldNum" sz="quarter" idx="12"/>
          </p:nvPr>
        </p:nvSpPr>
        <p:spPr/>
        <p:txBody>
          <a:bodyPr/>
          <a:lstStyle/>
          <a:p>
            <a:fld id="{F5FA05E1-3BA0-4E36-84C3-1DBA1BC242D6}" type="slidenum">
              <a:rPr lang="en-US" smtClean="0"/>
              <a:t>‹#›</a:t>
            </a:fld>
            <a:endParaRPr lang="en-US"/>
          </a:p>
        </p:txBody>
      </p:sp>
    </p:spTree>
    <p:extLst>
      <p:ext uri="{BB962C8B-B14F-4D97-AF65-F5344CB8AC3E}">
        <p14:creationId xmlns:p14="http://schemas.microsoft.com/office/powerpoint/2010/main" val="20799488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urse Title">
    <p:spTree>
      <p:nvGrpSpPr>
        <p:cNvPr id="1" name=""/>
        <p:cNvGrpSpPr/>
        <p:nvPr/>
      </p:nvGrpSpPr>
      <p:grpSpPr>
        <a:xfrm>
          <a:off x="0" y="0"/>
          <a:ext cx="0" cy="0"/>
          <a:chOff x="0" y="0"/>
          <a:chExt cx="0" cy="0"/>
        </a:xfrm>
      </p:grpSpPr>
      <p:cxnSp>
        <p:nvCxnSpPr>
          <p:cNvPr id="11" name="Straight Connector 10"/>
          <p:cNvCxnSpPr/>
          <p:nvPr userDrawn="1"/>
        </p:nvCxnSpPr>
        <p:spPr>
          <a:xfrm>
            <a:off x="728547" y="3026367"/>
            <a:ext cx="10710672" cy="0"/>
          </a:xfrm>
          <a:prstGeom prst="line">
            <a:avLst/>
          </a:prstGeom>
          <a:noFill/>
          <a:ln w="57150" cap="flat" cmpd="sng" algn="ctr">
            <a:gradFill>
              <a:gsLst>
                <a:gs pos="0">
                  <a:srgbClr val="F05A28"/>
                </a:gs>
                <a:gs pos="100000">
                  <a:srgbClr val="EC0D7D"/>
                </a:gs>
              </a:gsLst>
              <a:lin ang="4800000" scaled="0"/>
            </a:gradFill>
            <a:prstDash val="solid"/>
            <a:headEnd type="none"/>
            <a:tailEnd type="none"/>
          </a:ln>
          <a:effectLst/>
        </p:spPr>
      </p:cxnSp>
      <p:sp>
        <p:nvSpPr>
          <p:cNvPr id="12" name="Text Placeholder 4"/>
          <p:cNvSpPr>
            <a:spLocks noGrp="1"/>
          </p:cNvSpPr>
          <p:nvPr>
            <p:ph type="body" sz="quarter" idx="10" hasCustomPrompt="1"/>
          </p:nvPr>
        </p:nvSpPr>
        <p:spPr>
          <a:xfrm>
            <a:off x="930758" y="532285"/>
            <a:ext cx="10265067" cy="2344695"/>
          </a:xfrm>
          <a:prstGeom prst="rect">
            <a:avLst/>
          </a:prstGeom>
        </p:spPr>
        <p:txBody>
          <a:bodyPr lIns="91440" rIns="91440" anchor="b">
            <a:noAutofit/>
          </a:bodyPr>
          <a:lstStyle>
            <a:lvl1pPr marL="0" indent="0">
              <a:buNone/>
              <a:defRPr sz="4534" spc="0" baseline="0">
                <a:latin typeface="+mj-lt"/>
              </a:defRPr>
            </a:lvl1pPr>
          </a:lstStyle>
          <a:p>
            <a:pPr lvl="0"/>
            <a:r>
              <a:rPr lang="en-US"/>
              <a:t>Title of Course in Title Case</a:t>
            </a:r>
          </a:p>
        </p:txBody>
      </p:sp>
      <p:sp>
        <p:nvSpPr>
          <p:cNvPr id="13" name="Text Placeholder 6"/>
          <p:cNvSpPr>
            <a:spLocks noGrp="1"/>
          </p:cNvSpPr>
          <p:nvPr>
            <p:ph type="body" sz="quarter" idx="11" hasCustomPrompt="1"/>
          </p:nvPr>
        </p:nvSpPr>
        <p:spPr>
          <a:xfrm>
            <a:off x="975362" y="3185951"/>
            <a:ext cx="10220463" cy="549791"/>
          </a:xfrm>
          <a:prstGeom prst="rect">
            <a:avLst/>
          </a:prstGeom>
        </p:spPr>
        <p:txBody>
          <a:bodyPr lIns="91440" anchor="t">
            <a:noAutofit/>
          </a:bodyPr>
          <a:lstStyle>
            <a:lvl1pPr marL="0" indent="0">
              <a:buNone/>
              <a:defRPr sz="3000" spc="0" baseline="0">
                <a:latin typeface="+mj-lt"/>
              </a:defRPr>
            </a:lvl1pPr>
          </a:lstStyle>
          <a:p>
            <a:pPr lvl="0"/>
            <a:r>
              <a:rPr lang="en-US"/>
              <a:t>Module Two Title in Title Case</a:t>
            </a:r>
          </a:p>
        </p:txBody>
      </p:sp>
      <p:sp>
        <p:nvSpPr>
          <p:cNvPr id="14" name="Text Placeholder 16"/>
          <p:cNvSpPr>
            <a:spLocks noGrp="1"/>
          </p:cNvSpPr>
          <p:nvPr>
            <p:ph type="body" sz="quarter" idx="12" hasCustomPrompt="1"/>
          </p:nvPr>
        </p:nvSpPr>
        <p:spPr>
          <a:xfrm>
            <a:off x="3129281" y="4609736"/>
            <a:ext cx="6386426" cy="405987"/>
          </a:xfrm>
          <a:prstGeom prst="rect">
            <a:avLst/>
          </a:prstGeom>
        </p:spPr>
        <p:txBody>
          <a:bodyPr lIns="91440" tIns="45720" rIns="91440" anchor="t">
            <a:noAutofit/>
          </a:bodyPr>
          <a:lstStyle>
            <a:lvl1pPr marL="0" indent="0">
              <a:buNone/>
              <a:defRPr sz="2400" b="0" i="0" spc="0">
                <a:solidFill>
                  <a:schemeClr val="accent1"/>
                </a:solidFill>
                <a:latin typeface="+mn-lt"/>
                <a:ea typeface="PS TT Commons Light" charset="0"/>
                <a:cs typeface="PS TT Commons Light" charset="0"/>
              </a:defRPr>
            </a:lvl1pPr>
          </a:lstStyle>
          <a:p>
            <a:pPr lvl="0"/>
            <a:r>
              <a:rPr lang="en-US"/>
              <a:t>Author Name</a:t>
            </a:r>
          </a:p>
        </p:txBody>
      </p:sp>
      <p:sp>
        <p:nvSpPr>
          <p:cNvPr id="15" name="Text Placeholder 18"/>
          <p:cNvSpPr>
            <a:spLocks noGrp="1"/>
          </p:cNvSpPr>
          <p:nvPr>
            <p:ph type="body" sz="quarter" idx="13" hasCustomPrompt="1"/>
          </p:nvPr>
        </p:nvSpPr>
        <p:spPr>
          <a:xfrm>
            <a:off x="3129281" y="5015723"/>
            <a:ext cx="6386425" cy="455809"/>
          </a:xfrm>
          <a:prstGeom prst="rect">
            <a:avLst/>
          </a:prstGeom>
        </p:spPr>
        <p:txBody>
          <a:bodyPr lIns="91440" tIns="45720" anchor="t">
            <a:noAutofit/>
          </a:bodyPr>
          <a:lstStyle>
            <a:lvl1pPr marL="0" indent="0">
              <a:buNone/>
              <a:defRPr sz="2133" b="0" i="0" spc="0" baseline="0">
                <a:latin typeface="PS TT Commons" charset="0"/>
                <a:ea typeface="PS TT Commons" charset="0"/>
                <a:cs typeface="PS TT Commons" charset="0"/>
              </a:defRPr>
            </a:lvl1pPr>
          </a:lstStyle>
          <a:p>
            <a:pPr lvl="0"/>
            <a:r>
              <a:rPr lang="en-US"/>
              <a:t>Author Title in Title Case</a:t>
            </a:r>
          </a:p>
        </p:txBody>
      </p:sp>
      <p:sp>
        <p:nvSpPr>
          <p:cNvPr id="16" name="Text Placeholder 20"/>
          <p:cNvSpPr>
            <a:spLocks noGrp="1"/>
          </p:cNvSpPr>
          <p:nvPr>
            <p:ph type="body" sz="quarter" idx="14" hasCustomPrompt="1"/>
          </p:nvPr>
        </p:nvSpPr>
        <p:spPr>
          <a:xfrm>
            <a:off x="3128433" y="5665953"/>
            <a:ext cx="6387273" cy="550191"/>
          </a:xfrm>
          <a:prstGeom prst="rect">
            <a:avLst/>
          </a:prstGeom>
        </p:spPr>
        <p:txBody>
          <a:bodyPr lIns="91440" anchor="ctr">
            <a:noAutofit/>
          </a:bodyPr>
          <a:lstStyle>
            <a:lvl1pPr marL="0" indent="0">
              <a:buNone/>
              <a:defRPr sz="2133" b="0" i="0" spc="0" baseline="0">
                <a:latin typeface="PS TT Commons" charset="0"/>
                <a:ea typeface="PS TT Commons" charset="0"/>
                <a:cs typeface="PS TT Commons" charset="0"/>
              </a:defRPr>
            </a:lvl1pPr>
          </a:lstStyle>
          <a:p>
            <a:pPr lvl="0"/>
            <a:r>
              <a:rPr lang="en-US"/>
              <a:t>@authortwitter    www.authorsite.com</a:t>
            </a:r>
          </a:p>
        </p:txBody>
      </p:sp>
      <p:sp>
        <p:nvSpPr>
          <p:cNvPr id="18" name="Picture Placeholder 22"/>
          <p:cNvSpPr>
            <a:spLocks noGrp="1"/>
          </p:cNvSpPr>
          <p:nvPr>
            <p:ph type="pic" sz="quarter" idx="15" hasCustomPrompt="1"/>
          </p:nvPr>
        </p:nvSpPr>
        <p:spPr>
          <a:xfrm>
            <a:off x="975362" y="4326385"/>
            <a:ext cx="1889760" cy="1889760"/>
          </a:xfrm>
          <a:prstGeom prst="ellipse">
            <a:avLst/>
          </a:prstGeom>
          <a:solidFill>
            <a:schemeClr val="bg1">
              <a:lumMod val="95000"/>
            </a:schemeClr>
          </a:solidFill>
          <a:ln w="3175">
            <a:noFill/>
          </a:ln>
        </p:spPr>
        <p:txBody>
          <a:bodyPr anchor="ctr">
            <a:normAutofit/>
          </a:bodyPr>
          <a:lstStyle>
            <a:lvl1pPr algn="ctr">
              <a:defRPr sz="1467" b="0" i="0">
                <a:latin typeface="PS TT Commons" charset="0"/>
                <a:ea typeface="PS TT Commons" charset="0"/>
                <a:cs typeface="PS TT Commons" charset="0"/>
              </a:defRPr>
            </a:lvl1pPr>
          </a:lstStyle>
          <a:p>
            <a:r>
              <a:rPr lang="en-US"/>
              <a:t>Click to insert photo</a:t>
            </a:r>
          </a:p>
        </p:txBody>
      </p:sp>
      <p:sp>
        <p:nvSpPr>
          <p:cNvPr id="3" name="TextBox 2"/>
          <p:cNvSpPr txBox="1"/>
          <p:nvPr userDrawn="1"/>
        </p:nvSpPr>
        <p:spPr>
          <a:xfrm>
            <a:off x="7997952" y="-804672"/>
            <a:ext cx="609600" cy="609600"/>
          </a:xfrm>
          <a:prstGeom prst="rect">
            <a:avLst/>
          </a:prstGeom>
        </p:spPr>
        <p:txBody>
          <a:bodyPr vert="horz" wrap="none" lIns="0" tIns="21980" rIns="43959" bIns="21980" rtlCol="0" anchor="b" anchorCtr="0">
            <a:noAutofit/>
          </a:bodyPr>
          <a:lstStyle/>
          <a:p>
            <a:pPr marL="0" marR="0" indent="0" algn="l" defTabSz="293016" rtl="0" eaLnBrk="1" fontAlgn="auto" latinLnBrk="0" hangingPunct="1">
              <a:lnSpc>
                <a:spcPct val="85000"/>
              </a:lnSpc>
              <a:spcBef>
                <a:spcPct val="0"/>
              </a:spcBef>
              <a:spcAft>
                <a:spcPts val="0"/>
              </a:spcAft>
              <a:buClrTx/>
              <a:buSzTx/>
              <a:buFontTx/>
              <a:buNone/>
              <a:tabLst/>
            </a:pPr>
            <a:endParaRPr kumimoji="0" lang="en-US" sz="235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grpSp>
        <p:nvGrpSpPr>
          <p:cNvPr id="6" name="Group 5"/>
          <p:cNvGrpSpPr/>
          <p:nvPr userDrawn="1"/>
        </p:nvGrpSpPr>
        <p:grpSpPr>
          <a:xfrm>
            <a:off x="0" y="-1048513"/>
            <a:ext cx="7412736" cy="871728"/>
            <a:chOff x="0" y="-1572769"/>
            <a:chExt cx="11119104" cy="1307592"/>
          </a:xfrm>
        </p:grpSpPr>
        <p:sp>
          <p:nvSpPr>
            <p:cNvPr id="2" name="Rectangle 1"/>
            <p:cNvSpPr/>
            <p:nvPr userDrawn="1"/>
          </p:nvSpPr>
          <p:spPr>
            <a:xfrm>
              <a:off x="3803904" y="-1572769"/>
              <a:ext cx="7315200" cy="13037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1"/>
                </a:solidFill>
              </a:endParaRPr>
            </a:p>
          </p:txBody>
        </p:sp>
        <p:pic>
          <p:nvPicPr>
            <p:cNvPr id="9" name="Picture 8"/>
            <p:cNvPicPr>
              <a:picLocks noChangeAspect="1"/>
            </p:cNvPicPr>
            <p:nvPr userDrawn="1"/>
          </p:nvPicPr>
          <p:blipFill>
            <a:blip r:embed="rId2"/>
            <a:stretch>
              <a:fillRect/>
            </a:stretch>
          </p:blipFill>
          <p:spPr>
            <a:xfrm>
              <a:off x="3984003" y="-1299965"/>
              <a:ext cx="6870700" cy="787400"/>
            </a:xfrm>
            <a:prstGeom prst="rect">
              <a:avLst/>
            </a:prstGeom>
          </p:spPr>
        </p:pic>
        <p:sp>
          <p:nvSpPr>
            <p:cNvPr id="4" name="Rectangle 3"/>
            <p:cNvSpPr/>
            <p:nvPr userDrawn="1"/>
          </p:nvSpPr>
          <p:spPr>
            <a:xfrm>
              <a:off x="0" y="-1572769"/>
              <a:ext cx="3792754" cy="130759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5" name="TextBox 4"/>
            <p:cNvSpPr txBox="1"/>
            <p:nvPr userDrawn="1"/>
          </p:nvSpPr>
          <p:spPr>
            <a:xfrm>
              <a:off x="210315" y="-1226305"/>
              <a:ext cx="3207442" cy="640080"/>
            </a:xfrm>
            <a:prstGeom prst="rect">
              <a:avLst/>
            </a:prstGeom>
          </p:spPr>
          <p:txBody>
            <a:bodyPr vert="horz" wrap="none" lIns="0" tIns="32970" rIns="65939" bIns="32970" rtlCol="0" anchor="ctr" anchorCtr="0">
              <a:noAutofit/>
            </a:bodyPr>
            <a:lstStyle/>
            <a:p>
              <a:pPr marL="0" marR="0" indent="0" algn="r" defTabSz="293016" rtl="0" eaLnBrk="1" fontAlgn="auto" latinLnBrk="0" hangingPunct="1">
                <a:lnSpc>
                  <a:spcPct val="100000"/>
                </a:lnSpc>
                <a:spcBef>
                  <a:spcPct val="0"/>
                </a:spcBef>
                <a:spcAft>
                  <a:spcPts val="0"/>
                </a:spcAft>
                <a:buClrTx/>
                <a:buSzTx/>
                <a:buFontTx/>
                <a:buNone/>
                <a:tabLst/>
              </a:pPr>
              <a:r>
                <a:rPr kumimoji="0" lang="en-US" sz="1600" b="0" i="0" u="none" strike="noStrike" kern="1200" cap="none" spc="0" normalizeH="0" baseline="0" noProof="0" dirty="0">
                  <a:ln>
                    <a:noFill/>
                  </a:ln>
                  <a:solidFill>
                    <a:schemeClr val="bg1"/>
                  </a:solidFill>
                  <a:effectLst/>
                  <a:uLnTx/>
                  <a:uFillTx/>
                  <a:latin typeface="+mn-lt"/>
                  <a:ea typeface="PS TT Commons" charset="0"/>
                  <a:cs typeface="PS TT Commons" charset="0"/>
                </a:rPr>
                <a:t>Font check</a:t>
              </a:r>
            </a:p>
            <a:p>
              <a:pPr marL="0" marR="0" indent="0" algn="r" defTabSz="293016" rtl="0" eaLnBrk="1" fontAlgn="auto" latinLnBrk="0" hangingPunct="1">
                <a:lnSpc>
                  <a:spcPct val="100000"/>
                </a:lnSpc>
                <a:spcBef>
                  <a:spcPct val="0"/>
                </a:spcBef>
                <a:spcAft>
                  <a:spcPts val="0"/>
                </a:spcAft>
                <a:buClrTx/>
                <a:buSzTx/>
                <a:buFontTx/>
                <a:buNone/>
                <a:tabLst/>
              </a:pPr>
              <a:r>
                <a:rPr kumimoji="0" lang="en-US" sz="1600" b="0" i="0" u="none" strike="noStrike" kern="1200" cap="none" spc="0" normalizeH="0" baseline="0" noProof="0" dirty="0">
                  <a:ln>
                    <a:noFill/>
                  </a:ln>
                  <a:solidFill>
                    <a:schemeClr val="bg1"/>
                  </a:solidFill>
                  <a:effectLst/>
                  <a:uLnTx/>
                  <a:uFillTx/>
                  <a:latin typeface="PS TT Commons" charset="0"/>
                  <a:ea typeface="PS TT Commons" charset="0"/>
                  <a:cs typeface="PS TT Commons" charset="0"/>
                </a:rPr>
                <a:t>Do they match?</a:t>
              </a:r>
            </a:p>
          </p:txBody>
        </p:sp>
      </p:grpSp>
    </p:spTree>
    <p:extLst>
      <p:ext uri="{BB962C8B-B14F-4D97-AF65-F5344CB8AC3E}">
        <p14:creationId xmlns:p14="http://schemas.microsoft.com/office/powerpoint/2010/main" val="366351660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Module Title Slide">
    <p:spTree>
      <p:nvGrpSpPr>
        <p:cNvPr id="1" name=""/>
        <p:cNvGrpSpPr/>
        <p:nvPr/>
      </p:nvGrpSpPr>
      <p:grpSpPr>
        <a:xfrm>
          <a:off x="0" y="0"/>
          <a:ext cx="0" cy="0"/>
          <a:chOff x="0" y="0"/>
          <a:chExt cx="0" cy="0"/>
        </a:xfrm>
      </p:grpSpPr>
      <p:sp>
        <p:nvSpPr>
          <p:cNvPr id="9" name="Picture Placeholder 22"/>
          <p:cNvSpPr>
            <a:spLocks noGrp="1"/>
          </p:cNvSpPr>
          <p:nvPr>
            <p:ph type="pic" sz="quarter" idx="15" hasCustomPrompt="1"/>
          </p:nvPr>
        </p:nvSpPr>
        <p:spPr>
          <a:xfrm>
            <a:off x="975362" y="4326385"/>
            <a:ext cx="1889760" cy="1889760"/>
          </a:xfrm>
          <a:prstGeom prst="ellipse">
            <a:avLst/>
          </a:prstGeom>
          <a:solidFill>
            <a:schemeClr val="bg1">
              <a:lumMod val="95000"/>
            </a:schemeClr>
          </a:solidFill>
          <a:ln w="3175">
            <a:noFill/>
          </a:ln>
        </p:spPr>
        <p:txBody>
          <a:bodyPr anchor="ctr">
            <a:normAutofit/>
          </a:bodyPr>
          <a:lstStyle>
            <a:lvl1pPr algn="ctr">
              <a:defRPr sz="1467" b="0" i="0">
                <a:latin typeface="PS TT Commons" charset="0"/>
                <a:ea typeface="PS TT Commons" charset="0"/>
                <a:cs typeface="PS TT Commons" charset="0"/>
              </a:defRPr>
            </a:lvl1pPr>
          </a:lstStyle>
          <a:p>
            <a:r>
              <a:rPr lang="en-US"/>
              <a:t>Click to insert photo</a:t>
            </a:r>
          </a:p>
        </p:txBody>
      </p:sp>
      <p:sp>
        <p:nvSpPr>
          <p:cNvPr id="12" name="Text Placeholder 16"/>
          <p:cNvSpPr>
            <a:spLocks noGrp="1"/>
          </p:cNvSpPr>
          <p:nvPr>
            <p:ph type="body" sz="quarter" idx="12" hasCustomPrompt="1"/>
          </p:nvPr>
        </p:nvSpPr>
        <p:spPr>
          <a:xfrm>
            <a:off x="3129281" y="4609736"/>
            <a:ext cx="6386426" cy="407272"/>
          </a:xfrm>
          <a:prstGeom prst="rect">
            <a:avLst/>
          </a:prstGeom>
        </p:spPr>
        <p:txBody>
          <a:bodyPr lIns="91440" tIns="45720" rIns="91440" anchor="t" anchorCtr="0">
            <a:noAutofit/>
          </a:bodyPr>
          <a:lstStyle>
            <a:lvl1pPr marL="0" indent="0">
              <a:buNone/>
              <a:defRPr sz="2400" b="0" i="0" spc="0">
                <a:solidFill>
                  <a:schemeClr val="accent1"/>
                </a:solidFill>
                <a:latin typeface="+mn-lt"/>
                <a:ea typeface="PS TT Commons Light" charset="0"/>
                <a:cs typeface="PS TT Commons Light" charset="0"/>
              </a:defRPr>
            </a:lvl1pPr>
          </a:lstStyle>
          <a:p>
            <a:pPr lvl="0"/>
            <a:r>
              <a:rPr lang="en-US"/>
              <a:t>Author Name</a:t>
            </a:r>
          </a:p>
        </p:txBody>
      </p:sp>
      <p:sp>
        <p:nvSpPr>
          <p:cNvPr id="13" name="Text Placeholder 20"/>
          <p:cNvSpPr>
            <a:spLocks noGrp="1"/>
          </p:cNvSpPr>
          <p:nvPr>
            <p:ph type="body" sz="quarter" idx="14" hasCustomPrompt="1"/>
          </p:nvPr>
        </p:nvSpPr>
        <p:spPr>
          <a:xfrm>
            <a:off x="3128434" y="5665953"/>
            <a:ext cx="6387273" cy="550191"/>
          </a:xfrm>
          <a:prstGeom prst="rect">
            <a:avLst/>
          </a:prstGeom>
        </p:spPr>
        <p:txBody>
          <a:bodyPr lIns="91440" anchor="ctr">
            <a:noAutofit/>
          </a:bodyPr>
          <a:lstStyle>
            <a:lvl1pPr marL="0" indent="0">
              <a:buNone/>
              <a:defRPr sz="2133" b="0" i="0" spc="0" baseline="0">
                <a:latin typeface="PS TT Commons" charset="0"/>
                <a:ea typeface="PS TT Commons" charset="0"/>
                <a:cs typeface="PS TT Commons" charset="0"/>
              </a:defRPr>
            </a:lvl1pPr>
          </a:lstStyle>
          <a:p>
            <a:pPr lvl="0"/>
            <a:r>
              <a:rPr lang="en-US"/>
              <a:t>@authortwitter    www.authorsite.com</a:t>
            </a:r>
          </a:p>
        </p:txBody>
      </p:sp>
      <p:sp>
        <p:nvSpPr>
          <p:cNvPr id="14" name="Text Placeholder 18"/>
          <p:cNvSpPr>
            <a:spLocks noGrp="1"/>
          </p:cNvSpPr>
          <p:nvPr>
            <p:ph type="body" sz="quarter" idx="13" hasCustomPrompt="1"/>
          </p:nvPr>
        </p:nvSpPr>
        <p:spPr>
          <a:xfrm>
            <a:off x="3129281" y="5017008"/>
            <a:ext cx="6386425" cy="457200"/>
          </a:xfrm>
          <a:prstGeom prst="rect">
            <a:avLst/>
          </a:prstGeom>
        </p:spPr>
        <p:txBody>
          <a:bodyPr lIns="91440" tIns="45720" anchor="t">
            <a:noAutofit/>
          </a:bodyPr>
          <a:lstStyle>
            <a:lvl1pPr marL="0" indent="0">
              <a:buNone/>
              <a:defRPr sz="2133" b="0" i="0" spc="0" baseline="0">
                <a:latin typeface="PS TT Commons" charset="0"/>
                <a:ea typeface="PS TT Commons" charset="0"/>
                <a:cs typeface="PS TT Commons" charset="0"/>
              </a:defRPr>
            </a:lvl1pPr>
          </a:lstStyle>
          <a:p>
            <a:pPr lvl="0"/>
            <a:r>
              <a:rPr lang="en-US"/>
              <a:t>Author Title in Title Case</a:t>
            </a:r>
          </a:p>
        </p:txBody>
      </p:sp>
      <p:cxnSp>
        <p:nvCxnSpPr>
          <p:cNvPr id="15" name="Straight Connector 14"/>
          <p:cNvCxnSpPr/>
          <p:nvPr userDrawn="1"/>
        </p:nvCxnSpPr>
        <p:spPr>
          <a:xfrm>
            <a:off x="728547" y="3026367"/>
            <a:ext cx="10710672" cy="0"/>
          </a:xfrm>
          <a:prstGeom prst="line">
            <a:avLst/>
          </a:prstGeom>
          <a:noFill/>
          <a:ln w="57150" cap="flat" cmpd="sng" algn="ctr">
            <a:gradFill>
              <a:gsLst>
                <a:gs pos="0">
                  <a:srgbClr val="F05A28"/>
                </a:gs>
                <a:gs pos="100000">
                  <a:srgbClr val="EC0D7D"/>
                </a:gs>
              </a:gsLst>
              <a:lin ang="4800000" scaled="0"/>
            </a:gradFill>
            <a:prstDash val="solid"/>
            <a:headEnd type="none"/>
            <a:tailEnd type="none"/>
          </a:ln>
          <a:effectLst/>
        </p:spPr>
      </p:cxnSp>
      <p:sp>
        <p:nvSpPr>
          <p:cNvPr id="18" name="Text Placeholder 4"/>
          <p:cNvSpPr>
            <a:spLocks noGrp="1"/>
          </p:cNvSpPr>
          <p:nvPr>
            <p:ph type="body" sz="quarter" idx="10" hasCustomPrompt="1"/>
          </p:nvPr>
        </p:nvSpPr>
        <p:spPr>
          <a:xfrm>
            <a:off x="930758" y="532285"/>
            <a:ext cx="10265067" cy="2344695"/>
          </a:xfrm>
          <a:prstGeom prst="rect">
            <a:avLst/>
          </a:prstGeom>
        </p:spPr>
        <p:txBody>
          <a:bodyPr lIns="91440" rIns="91440" anchor="b">
            <a:noAutofit/>
          </a:bodyPr>
          <a:lstStyle>
            <a:lvl1pPr marL="0" indent="0">
              <a:buNone/>
              <a:defRPr sz="4534" spc="0" baseline="0">
                <a:latin typeface="+mj-lt"/>
              </a:defRPr>
            </a:lvl1pPr>
          </a:lstStyle>
          <a:p>
            <a:pPr lvl="0"/>
            <a:r>
              <a:rPr lang="en-US"/>
              <a:t>Module Title in Title Case</a:t>
            </a:r>
          </a:p>
        </p:txBody>
      </p:sp>
      <p:grpSp>
        <p:nvGrpSpPr>
          <p:cNvPr id="8" name="Group 7"/>
          <p:cNvGrpSpPr/>
          <p:nvPr userDrawn="1"/>
        </p:nvGrpSpPr>
        <p:grpSpPr>
          <a:xfrm>
            <a:off x="0" y="-1048513"/>
            <a:ext cx="7412736" cy="871728"/>
            <a:chOff x="0" y="-1572769"/>
            <a:chExt cx="11119104" cy="1307592"/>
          </a:xfrm>
        </p:grpSpPr>
        <p:sp>
          <p:nvSpPr>
            <p:cNvPr id="10" name="Rectangle 9"/>
            <p:cNvSpPr/>
            <p:nvPr userDrawn="1"/>
          </p:nvSpPr>
          <p:spPr>
            <a:xfrm>
              <a:off x="3803904" y="-1572769"/>
              <a:ext cx="7315200" cy="13037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1"/>
                </a:solidFill>
              </a:endParaRPr>
            </a:p>
          </p:txBody>
        </p:sp>
        <p:pic>
          <p:nvPicPr>
            <p:cNvPr id="11" name="Picture 10"/>
            <p:cNvPicPr>
              <a:picLocks noChangeAspect="1"/>
            </p:cNvPicPr>
            <p:nvPr userDrawn="1"/>
          </p:nvPicPr>
          <p:blipFill>
            <a:blip r:embed="rId2"/>
            <a:stretch>
              <a:fillRect/>
            </a:stretch>
          </p:blipFill>
          <p:spPr>
            <a:xfrm>
              <a:off x="3984003" y="-1299965"/>
              <a:ext cx="6870700" cy="787400"/>
            </a:xfrm>
            <a:prstGeom prst="rect">
              <a:avLst/>
            </a:prstGeom>
          </p:spPr>
        </p:pic>
        <p:sp>
          <p:nvSpPr>
            <p:cNvPr id="16" name="Rectangle 15"/>
            <p:cNvSpPr/>
            <p:nvPr userDrawn="1"/>
          </p:nvSpPr>
          <p:spPr>
            <a:xfrm>
              <a:off x="0" y="-1572769"/>
              <a:ext cx="3792754" cy="130759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7" name="TextBox 16"/>
            <p:cNvSpPr txBox="1"/>
            <p:nvPr userDrawn="1"/>
          </p:nvSpPr>
          <p:spPr>
            <a:xfrm>
              <a:off x="210315" y="-1226305"/>
              <a:ext cx="3207442" cy="640080"/>
            </a:xfrm>
            <a:prstGeom prst="rect">
              <a:avLst/>
            </a:prstGeom>
          </p:spPr>
          <p:txBody>
            <a:bodyPr vert="horz" wrap="none" lIns="0" tIns="32970" rIns="65939" bIns="32970" rtlCol="0" anchor="ctr" anchorCtr="0">
              <a:noAutofit/>
            </a:bodyPr>
            <a:lstStyle/>
            <a:p>
              <a:pPr marL="0" marR="0" indent="0" algn="r" defTabSz="293016" rtl="0" eaLnBrk="1" fontAlgn="auto" latinLnBrk="0" hangingPunct="1">
                <a:lnSpc>
                  <a:spcPct val="100000"/>
                </a:lnSpc>
                <a:spcBef>
                  <a:spcPct val="0"/>
                </a:spcBef>
                <a:spcAft>
                  <a:spcPts val="0"/>
                </a:spcAft>
                <a:buClrTx/>
                <a:buSzTx/>
                <a:buFontTx/>
                <a:buNone/>
                <a:tabLst/>
              </a:pPr>
              <a:r>
                <a:rPr kumimoji="0" lang="en-US" sz="1600" b="0" i="0" u="none" strike="noStrike" kern="1200" cap="none" spc="0" normalizeH="0" baseline="0" noProof="0" dirty="0">
                  <a:ln>
                    <a:noFill/>
                  </a:ln>
                  <a:solidFill>
                    <a:schemeClr val="bg1"/>
                  </a:solidFill>
                  <a:effectLst/>
                  <a:uLnTx/>
                  <a:uFillTx/>
                  <a:latin typeface="+mn-lt"/>
                  <a:ea typeface="PS TT Commons" charset="0"/>
                  <a:cs typeface="PS TT Commons" charset="0"/>
                </a:rPr>
                <a:t>Font check</a:t>
              </a:r>
            </a:p>
            <a:p>
              <a:pPr marL="0" marR="0" indent="0" algn="r" defTabSz="293016" rtl="0" eaLnBrk="1" fontAlgn="auto" latinLnBrk="0" hangingPunct="1">
                <a:lnSpc>
                  <a:spcPct val="100000"/>
                </a:lnSpc>
                <a:spcBef>
                  <a:spcPct val="0"/>
                </a:spcBef>
                <a:spcAft>
                  <a:spcPts val="0"/>
                </a:spcAft>
                <a:buClrTx/>
                <a:buSzTx/>
                <a:buFontTx/>
                <a:buNone/>
                <a:tabLst/>
              </a:pPr>
              <a:r>
                <a:rPr kumimoji="0" lang="en-US" sz="1600" b="0" i="0" u="none" strike="noStrike" kern="1200" cap="none" spc="0" normalizeH="0" baseline="0" noProof="0" dirty="0">
                  <a:ln>
                    <a:noFill/>
                  </a:ln>
                  <a:solidFill>
                    <a:schemeClr val="bg1"/>
                  </a:solidFill>
                  <a:effectLst/>
                  <a:uLnTx/>
                  <a:uFillTx/>
                  <a:latin typeface="PS TT Commons" charset="0"/>
                  <a:ea typeface="PS TT Commons" charset="0"/>
                  <a:cs typeface="PS TT Commons" charset="0"/>
                </a:rPr>
                <a:t>Do they match?</a:t>
              </a:r>
            </a:p>
          </p:txBody>
        </p:sp>
      </p:grpSp>
    </p:spTree>
    <p:extLst>
      <p:ext uri="{BB962C8B-B14F-4D97-AF65-F5344CB8AC3E}">
        <p14:creationId xmlns:p14="http://schemas.microsoft.com/office/powerpoint/2010/main" val="149705375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007706" y="570867"/>
            <a:ext cx="10472605" cy="2808060"/>
          </a:xfrm>
        </p:spPr>
        <p:txBody>
          <a:bodyPr anchor="b"/>
          <a:lstStyle>
            <a:lvl1pPr algn="r">
              <a:defRPr sz="4000">
                <a:latin typeface="+mj-lt"/>
              </a:defRPr>
            </a:lvl1pPr>
          </a:lstStyle>
          <a:p>
            <a:r>
              <a:rPr lang="en-US"/>
              <a:t> Add Section Header in Title Case</a:t>
            </a:r>
          </a:p>
        </p:txBody>
      </p:sp>
      <p:cxnSp>
        <p:nvCxnSpPr>
          <p:cNvPr id="4" name="Straight Connector 3"/>
          <p:cNvCxnSpPr/>
          <p:nvPr/>
        </p:nvCxnSpPr>
        <p:spPr>
          <a:xfrm>
            <a:off x="609600" y="3606231"/>
            <a:ext cx="10972800" cy="0"/>
          </a:xfrm>
          <a:prstGeom prst="line">
            <a:avLst/>
          </a:prstGeom>
          <a:noFill/>
          <a:ln w="57150" cap="flat" cmpd="sng" algn="ctr">
            <a:gradFill>
              <a:gsLst>
                <a:gs pos="0">
                  <a:srgbClr val="F05A28"/>
                </a:gs>
                <a:gs pos="100000">
                  <a:srgbClr val="EC0D7D"/>
                </a:gs>
              </a:gsLst>
              <a:lin ang="4800000" scaled="0"/>
            </a:gradFill>
            <a:prstDash val="solid"/>
            <a:headEnd type="none"/>
            <a:tailEnd type="none"/>
          </a:ln>
          <a:effectLst/>
        </p:spPr>
      </p:cxnSp>
      <p:grpSp>
        <p:nvGrpSpPr>
          <p:cNvPr id="5" name="Group 4"/>
          <p:cNvGrpSpPr/>
          <p:nvPr userDrawn="1"/>
        </p:nvGrpSpPr>
        <p:grpSpPr>
          <a:xfrm>
            <a:off x="0" y="-1048513"/>
            <a:ext cx="7412736" cy="871728"/>
            <a:chOff x="0" y="-1572769"/>
            <a:chExt cx="11119104" cy="1307592"/>
          </a:xfrm>
        </p:grpSpPr>
        <p:sp>
          <p:nvSpPr>
            <p:cNvPr id="6" name="Rectangle 5"/>
            <p:cNvSpPr/>
            <p:nvPr userDrawn="1"/>
          </p:nvSpPr>
          <p:spPr>
            <a:xfrm>
              <a:off x="3803904" y="-1572769"/>
              <a:ext cx="7315200" cy="13037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1"/>
                </a:solidFill>
              </a:endParaRPr>
            </a:p>
          </p:txBody>
        </p:sp>
        <p:pic>
          <p:nvPicPr>
            <p:cNvPr id="7" name="Picture 6"/>
            <p:cNvPicPr>
              <a:picLocks noChangeAspect="1"/>
            </p:cNvPicPr>
            <p:nvPr userDrawn="1"/>
          </p:nvPicPr>
          <p:blipFill>
            <a:blip r:embed="rId2"/>
            <a:stretch>
              <a:fillRect/>
            </a:stretch>
          </p:blipFill>
          <p:spPr>
            <a:xfrm>
              <a:off x="3984003" y="-1299965"/>
              <a:ext cx="6870700" cy="787400"/>
            </a:xfrm>
            <a:prstGeom prst="rect">
              <a:avLst/>
            </a:prstGeom>
          </p:spPr>
        </p:pic>
        <p:sp>
          <p:nvSpPr>
            <p:cNvPr id="8" name="Rectangle 7"/>
            <p:cNvSpPr/>
            <p:nvPr userDrawn="1"/>
          </p:nvSpPr>
          <p:spPr>
            <a:xfrm>
              <a:off x="0" y="-1572769"/>
              <a:ext cx="3792754" cy="130759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9" name="TextBox 8"/>
            <p:cNvSpPr txBox="1"/>
            <p:nvPr userDrawn="1"/>
          </p:nvSpPr>
          <p:spPr>
            <a:xfrm>
              <a:off x="210315" y="-1226305"/>
              <a:ext cx="3207442" cy="640080"/>
            </a:xfrm>
            <a:prstGeom prst="rect">
              <a:avLst/>
            </a:prstGeom>
          </p:spPr>
          <p:txBody>
            <a:bodyPr vert="horz" wrap="none" lIns="0" tIns="32970" rIns="65939" bIns="32970" rtlCol="0" anchor="ctr" anchorCtr="0">
              <a:noAutofit/>
            </a:bodyPr>
            <a:lstStyle/>
            <a:p>
              <a:pPr marL="0" marR="0" indent="0" algn="r" defTabSz="293016" rtl="0" eaLnBrk="1" fontAlgn="auto" latinLnBrk="0" hangingPunct="1">
                <a:lnSpc>
                  <a:spcPct val="100000"/>
                </a:lnSpc>
                <a:spcBef>
                  <a:spcPct val="0"/>
                </a:spcBef>
                <a:spcAft>
                  <a:spcPts val="0"/>
                </a:spcAft>
                <a:buClrTx/>
                <a:buSzTx/>
                <a:buFontTx/>
                <a:buNone/>
                <a:tabLst/>
              </a:pPr>
              <a:r>
                <a:rPr kumimoji="0" lang="en-US" sz="1600" b="0" i="0" u="none" strike="noStrike" kern="1200" cap="none" spc="0" normalizeH="0" baseline="0" noProof="0" dirty="0">
                  <a:ln>
                    <a:noFill/>
                  </a:ln>
                  <a:solidFill>
                    <a:schemeClr val="bg1"/>
                  </a:solidFill>
                  <a:effectLst/>
                  <a:uLnTx/>
                  <a:uFillTx/>
                  <a:latin typeface="+mn-lt"/>
                  <a:ea typeface="PS TT Commons" charset="0"/>
                  <a:cs typeface="PS TT Commons" charset="0"/>
                </a:rPr>
                <a:t>Font check</a:t>
              </a:r>
            </a:p>
            <a:p>
              <a:pPr marL="0" marR="0" indent="0" algn="r" defTabSz="293016" rtl="0" eaLnBrk="1" fontAlgn="auto" latinLnBrk="0" hangingPunct="1">
                <a:lnSpc>
                  <a:spcPct val="100000"/>
                </a:lnSpc>
                <a:spcBef>
                  <a:spcPct val="0"/>
                </a:spcBef>
                <a:spcAft>
                  <a:spcPts val="0"/>
                </a:spcAft>
                <a:buClrTx/>
                <a:buSzTx/>
                <a:buFontTx/>
                <a:buNone/>
                <a:tabLst/>
              </a:pPr>
              <a:r>
                <a:rPr kumimoji="0" lang="en-US" sz="1600" b="0" i="0" u="none" strike="noStrike" kern="1200" cap="none" spc="0" normalizeH="0" baseline="0" noProof="0" dirty="0">
                  <a:ln>
                    <a:noFill/>
                  </a:ln>
                  <a:solidFill>
                    <a:schemeClr val="bg1"/>
                  </a:solidFill>
                  <a:effectLst/>
                  <a:uLnTx/>
                  <a:uFillTx/>
                  <a:latin typeface="PS TT Commons" charset="0"/>
                  <a:ea typeface="PS TT Commons" charset="0"/>
                  <a:cs typeface="PS TT Commons" charset="0"/>
                </a:rPr>
                <a:t>Do they match?</a:t>
              </a:r>
            </a:p>
          </p:txBody>
        </p:sp>
      </p:grpSp>
    </p:spTree>
    <p:extLst>
      <p:ext uri="{BB962C8B-B14F-4D97-AF65-F5344CB8AC3E}">
        <p14:creationId xmlns:p14="http://schemas.microsoft.com/office/powerpoint/2010/main" val="407673624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Up Next">
    <p:spTree>
      <p:nvGrpSpPr>
        <p:cNvPr id="1" name=""/>
        <p:cNvGrpSpPr/>
        <p:nvPr/>
      </p:nvGrpSpPr>
      <p:grpSpPr>
        <a:xfrm>
          <a:off x="0" y="0"/>
          <a:ext cx="0" cy="0"/>
          <a:chOff x="0" y="0"/>
          <a:chExt cx="0" cy="0"/>
        </a:xfrm>
      </p:grpSpPr>
      <p:sp>
        <p:nvSpPr>
          <p:cNvPr id="4" name="Text Placeholder 4"/>
          <p:cNvSpPr>
            <a:spLocks noGrp="1"/>
          </p:cNvSpPr>
          <p:nvPr>
            <p:ph type="body" sz="quarter" idx="10" hasCustomPrompt="1"/>
          </p:nvPr>
        </p:nvSpPr>
        <p:spPr>
          <a:xfrm>
            <a:off x="711698" y="474134"/>
            <a:ext cx="10036527" cy="3115733"/>
          </a:xfrm>
          <a:prstGeom prst="rect">
            <a:avLst/>
          </a:prstGeom>
        </p:spPr>
        <p:txBody>
          <a:bodyPr lIns="91440" anchor="b">
            <a:noAutofit/>
          </a:bodyPr>
          <a:lstStyle>
            <a:lvl1pPr marL="0" indent="0">
              <a:lnSpc>
                <a:spcPct val="90000"/>
              </a:lnSpc>
              <a:spcBef>
                <a:spcPts val="1000"/>
              </a:spcBef>
              <a:buNone/>
              <a:defRPr sz="4000" spc="0" baseline="0">
                <a:latin typeface="+mj-lt"/>
              </a:defRPr>
            </a:lvl1pPr>
          </a:lstStyle>
          <a:p>
            <a:pPr lvl="0"/>
            <a:r>
              <a:rPr lang="en-US"/>
              <a:t>Up Next:</a:t>
            </a:r>
          </a:p>
          <a:p>
            <a:pPr lvl="0"/>
            <a:r>
              <a:rPr lang="en-US"/>
              <a:t>Title of Upcoming Module</a:t>
            </a:r>
          </a:p>
        </p:txBody>
      </p:sp>
      <p:cxnSp>
        <p:nvCxnSpPr>
          <p:cNvPr id="5" name="Straight Connector 4"/>
          <p:cNvCxnSpPr/>
          <p:nvPr/>
        </p:nvCxnSpPr>
        <p:spPr>
          <a:xfrm>
            <a:off x="609600" y="3767961"/>
            <a:ext cx="10972800" cy="0"/>
          </a:xfrm>
          <a:prstGeom prst="line">
            <a:avLst/>
          </a:prstGeom>
          <a:noFill/>
          <a:ln w="57150" cap="flat" cmpd="sng" algn="ctr">
            <a:gradFill>
              <a:gsLst>
                <a:gs pos="0">
                  <a:srgbClr val="F05A28"/>
                </a:gs>
                <a:gs pos="100000">
                  <a:srgbClr val="EC0D7D"/>
                </a:gs>
              </a:gsLst>
              <a:lin ang="4800000" scaled="0"/>
            </a:gradFill>
            <a:prstDash val="solid"/>
            <a:headEnd type="none"/>
            <a:tailEnd type="none"/>
          </a:ln>
          <a:effectLst/>
        </p:spPr>
      </p:cxnSp>
      <p:grpSp>
        <p:nvGrpSpPr>
          <p:cNvPr id="6" name="Group 5"/>
          <p:cNvGrpSpPr/>
          <p:nvPr userDrawn="1"/>
        </p:nvGrpSpPr>
        <p:grpSpPr>
          <a:xfrm>
            <a:off x="0" y="-1048513"/>
            <a:ext cx="7412736" cy="871728"/>
            <a:chOff x="0" y="-1572769"/>
            <a:chExt cx="11119104" cy="1307592"/>
          </a:xfrm>
        </p:grpSpPr>
        <p:sp>
          <p:nvSpPr>
            <p:cNvPr id="7" name="Rectangle 6"/>
            <p:cNvSpPr/>
            <p:nvPr userDrawn="1"/>
          </p:nvSpPr>
          <p:spPr>
            <a:xfrm>
              <a:off x="3803904" y="-1572769"/>
              <a:ext cx="7315200" cy="13037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1"/>
                </a:solidFill>
              </a:endParaRPr>
            </a:p>
          </p:txBody>
        </p:sp>
        <p:pic>
          <p:nvPicPr>
            <p:cNvPr id="8" name="Picture 7"/>
            <p:cNvPicPr>
              <a:picLocks noChangeAspect="1"/>
            </p:cNvPicPr>
            <p:nvPr userDrawn="1"/>
          </p:nvPicPr>
          <p:blipFill>
            <a:blip r:embed="rId2"/>
            <a:stretch>
              <a:fillRect/>
            </a:stretch>
          </p:blipFill>
          <p:spPr>
            <a:xfrm>
              <a:off x="3984003" y="-1299965"/>
              <a:ext cx="6870700" cy="787400"/>
            </a:xfrm>
            <a:prstGeom prst="rect">
              <a:avLst/>
            </a:prstGeom>
          </p:spPr>
        </p:pic>
        <p:sp>
          <p:nvSpPr>
            <p:cNvPr id="9" name="Rectangle 8"/>
            <p:cNvSpPr/>
            <p:nvPr userDrawn="1"/>
          </p:nvSpPr>
          <p:spPr>
            <a:xfrm>
              <a:off x="0" y="-1572769"/>
              <a:ext cx="3792754" cy="130759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0" name="TextBox 9"/>
            <p:cNvSpPr txBox="1"/>
            <p:nvPr userDrawn="1"/>
          </p:nvSpPr>
          <p:spPr>
            <a:xfrm>
              <a:off x="210315" y="-1226305"/>
              <a:ext cx="3207442" cy="640080"/>
            </a:xfrm>
            <a:prstGeom prst="rect">
              <a:avLst/>
            </a:prstGeom>
          </p:spPr>
          <p:txBody>
            <a:bodyPr vert="horz" wrap="none" lIns="0" tIns="32970" rIns="65939" bIns="32970" rtlCol="0" anchor="ctr" anchorCtr="0">
              <a:noAutofit/>
            </a:bodyPr>
            <a:lstStyle/>
            <a:p>
              <a:pPr marL="0" marR="0" indent="0" algn="r" defTabSz="293016" rtl="0" eaLnBrk="1" fontAlgn="auto" latinLnBrk="0" hangingPunct="1">
                <a:lnSpc>
                  <a:spcPct val="100000"/>
                </a:lnSpc>
                <a:spcBef>
                  <a:spcPct val="0"/>
                </a:spcBef>
                <a:spcAft>
                  <a:spcPts val="0"/>
                </a:spcAft>
                <a:buClrTx/>
                <a:buSzTx/>
                <a:buFontTx/>
                <a:buNone/>
                <a:tabLst/>
              </a:pPr>
              <a:r>
                <a:rPr kumimoji="0" lang="en-US" sz="1600" b="0" i="0" u="none" strike="noStrike" kern="1200" cap="none" spc="0" normalizeH="0" baseline="0" noProof="0" dirty="0">
                  <a:ln>
                    <a:noFill/>
                  </a:ln>
                  <a:solidFill>
                    <a:schemeClr val="bg1"/>
                  </a:solidFill>
                  <a:effectLst/>
                  <a:uLnTx/>
                  <a:uFillTx/>
                  <a:latin typeface="+mn-lt"/>
                  <a:ea typeface="PS TT Commons" charset="0"/>
                  <a:cs typeface="PS TT Commons" charset="0"/>
                </a:rPr>
                <a:t>Font check</a:t>
              </a:r>
            </a:p>
            <a:p>
              <a:pPr marL="0" marR="0" indent="0" algn="r" defTabSz="293016" rtl="0" eaLnBrk="1" fontAlgn="auto" latinLnBrk="0" hangingPunct="1">
                <a:lnSpc>
                  <a:spcPct val="100000"/>
                </a:lnSpc>
                <a:spcBef>
                  <a:spcPct val="0"/>
                </a:spcBef>
                <a:spcAft>
                  <a:spcPts val="0"/>
                </a:spcAft>
                <a:buClrTx/>
                <a:buSzTx/>
                <a:buFontTx/>
                <a:buNone/>
                <a:tabLst/>
              </a:pPr>
              <a:r>
                <a:rPr kumimoji="0" lang="en-US" sz="1600" b="0" i="0" u="none" strike="noStrike" kern="1200" cap="none" spc="0" normalizeH="0" baseline="0" noProof="0" dirty="0">
                  <a:ln>
                    <a:noFill/>
                  </a:ln>
                  <a:solidFill>
                    <a:schemeClr val="bg1"/>
                  </a:solidFill>
                  <a:effectLst/>
                  <a:uLnTx/>
                  <a:uFillTx/>
                  <a:latin typeface="PS TT Commons" charset="0"/>
                  <a:ea typeface="PS TT Commons" charset="0"/>
                  <a:cs typeface="PS TT Commons" charset="0"/>
                </a:rPr>
                <a:t>Do they match?</a:t>
              </a:r>
            </a:p>
          </p:txBody>
        </p:sp>
      </p:grpSp>
    </p:spTree>
    <p:extLst>
      <p:ext uri="{BB962C8B-B14F-4D97-AF65-F5344CB8AC3E}">
        <p14:creationId xmlns:p14="http://schemas.microsoft.com/office/powerpoint/2010/main" val="283213602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Module Overview/Summary">
    <p:spTree>
      <p:nvGrpSpPr>
        <p:cNvPr id="1" name=""/>
        <p:cNvGrpSpPr/>
        <p:nvPr/>
      </p:nvGrpSpPr>
      <p:grpSpPr>
        <a:xfrm>
          <a:off x="0" y="0"/>
          <a:ext cx="0" cy="0"/>
          <a:chOff x="0" y="0"/>
          <a:chExt cx="0" cy="0"/>
        </a:xfrm>
      </p:grpSpPr>
      <p:sp>
        <p:nvSpPr>
          <p:cNvPr id="7" name="Rectangle 6"/>
          <p:cNvSpPr/>
          <p:nvPr userDrawn="1"/>
        </p:nvSpPr>
        <p:spPr>
          <a:xfrm>
            <a:off x="1" y="1"/>
            <a:ext cx="4635499" cy="6858000"/>
          </a:xfrm>
          <a:prstGeom prst="rect">
            <a:avLst/>
          </a:prstGeom>
          <a:solidFill>
            <a:schemeClr val="accent1"/>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700" dirty="0" err="1">
              <a:solidFill>
                <a:schemeClr val="bg1"/>
              </a:solidFill>
              <a:latin typeface="Gotham Medium" panose="02000604030000020004" pitchFamily="50" charset="0"/>
            </a:endParaRP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4635500" cy="6858000"/>
          </a:xfrm>
          <a:prstGeom prst="rect">
            <a:avLst/>
          </a:prstGeom>
        </p:spPr>
      </p:pic>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1"/>
            <a:ext cx="4635500" cy="6858000"/>
          </a:xfrm>
          <a:prstGeom prst="rect">
            <a:avLst/>
          </a:prstGeom>
        </p:spPr>
      </p:pic>
      <p:sp>
        <p:nvSpPr>
          <p:cNvPr id="10" name="Text Placeholder 9"/>
          <p:cNvSpPr>
            <a:spLocks noGrp="1"/>
          </p:cNvSpPr>
          <p:nvPr>
            <p:ph type="body" sz="quarter" idx="13" hasCustomPrompt="1"/>
          </p:nvPr>
        </p:nvSpPr>
        <p:spPr>
          <a:xfrm>
            <a:off x="743783" y="1825870"/>
            <a:ext cx="3147933" cy="670243"/>
          </a:xfrm>
          <a:prstGeom prst="rect">
            <a:avLst/>
          </a:prstGeom>
        </p:spPr>
        <p:txBody>
          <a:bodyPr anchor="b" anchorCtr="0">
            <a:noAutofit/>
          </a:bodyPr>
          <a:lstStyle>
            <a:lvl1pPr marL="0" indent="0" algn="ctr">
              <a:buNone/>
              <a:defRPr sz="3200" baseline="0">
                <a:solidFill>
                  <a:schemeClr val="bg1"/>
                </a:solidFill>
                <a:latin typeface="+mj-lt"/>
              </a:defRPr>
            </a:lvl1pPr>
            <a:lvl2pPr marL="297088" indent="0" algn="ctr">
              <a:buNone/>
              <a:defRPr sz="3600">
                <a:latin typeface="+mj-lt"/>
              </a:defRPr>
            </a:lvl2pPr>
            <a:lvl3pPr marL="596206" indent="0" algn="ctr">
              <a:buNone/>
              <a:defRPr sz="3600">
                <a:latin typeface="+mj-lt"/>
              </a:defRPr>
            </a:lvl3pPr>
            <a:lvl4pPr marL="882694" indent="0" algn="ctr">
              <a:buNone/>
              <a:defRPr sz="3600">
                <a:latin typeface="+mj-lt"/>
              </a:defRPr>
            </a:lvl4pPr>
            <a:lvl5pPr marL="1097017" indent="0" algn="ctr">
              <a:buNone/>
              <a:defRPr sz="3600">
                <a:latin typeface="+mj-lt"/>
              </a:defRPr>
            </a:lvl5pPr>
          </a:lstStyle>
          <a:p>
            <a:pPr lvl="0"/>
            <a:r>
              <a:rPr lang="en-US" dirty="0"/>
              <a:t>Slide Title</a:t>
            </a:r>
          </a:p>
        </p:txBody>
      </p:sp>
      <p:sp>
        <p:nvSpPr>
          <p:cNvPr id="8" name="Rectangle 7"/>
          <p:cNvSpPr/>
          <p:nvPr userDrawn="1"/>
        </p:nvSpPr>
        <p:spPr>
          <a:xfrm>
            <a:off x="4640266" y="-853440"/>
            <a:ext cx="4776604" cy="787908"/>
          </a:xfrm>
          <a:prstGeom prst="rect">
            <a:avLst/>
          </a:prstGeom>
        </p:spPr>
        <p:txBody>
          <a:bodyPr wrap="square">
            <a:spAutoFit/>
          </a:bodyPr>
          <a:lstStyle/>
          <a:p>
            <a:pPr algn="l" defTabSz="1219232">
              <a:lnSpc>
                <a:spcPct val="150000"/>
              </a:lnSpc>
            </a:pPr>
            <a:r>
              <a:rPr lang="en-US" sz="1600" b="0" i="0" dirty="0">
                <a:solidFill>
                  <a:srgbClr val="404040"/>
                </a:solidFill>
                <a:latin typeface="PS TT Commons Book" panose="02000506040000020004" pitchFamily="2" charset="77"/>
                <a:ea typeface="PS TT Commons DemiBold" charset="0"/>
                <a:cs typeface="PS TT Commons DemiBold" charset="0"/>
              </a:rPr>
              <a:t>This bullet list is </a:t>
            </a:r>
            <a:r>
              <a:rPr lang="en-US" sz="1600" b="1" i="0" dirty="0">
                <a:solidFill>
                  <a:srgbClr val="F05A28"/>
                </a:solidFill>
                <a:latin typeface="PS TT Commons DemiBold" charset="0"/>
                <a:ea typeface="PS TT Commons DemiBold" charset="0"/>
                <a:cs typeface="PS TT Commons DemiBold" charset="0"/>
              </a:rPr>
              <a:t>preset </a:t>
            </a:r>
            <a:r>
              <a:rPr lang="en-US" sz="1600" b="0" i="0" dirty="0">
                <a:solidFill>
                  <a:srgbClr val="404040"/>
                </a:solidFill>
                <a:latin typeface="PS TT Commons Book" panose="02000506040000020004" pitchFamily="2" charset="77"/>
                <a:ea typeface="PS TT Commons DemiBold" charset="0"/>
                <a:cs typeface="PS TT Commons DemiBold" charset="0"/>
              </a:rPr>
              <a:t>with</a:t>
            </a:r>
            <a:r>
              <a:rPr lang="en-US" sz="1600" b="1" i="0" baseline="0" dirty="0">
                <a:solidFill>
                  <a:srgbClr val="404040"/>
                </a:solidFill>
                <a:latin typeface="PS TT Commons DemiBold" charset="0"/>
                <a:ea typeface="PS TT Commons DemiBold" charset="0"/>
                <a:cs typeface="PS TT Commons DemiBold" charset="0"/>
              </a:rPr>
              <a:t> </a:t>
            </a:r>
            <a:r>
              <a:rPr lang="en-US" sz="1600" b="1" i="0" dirty="0">
                <a:solidFill>
                  <a:srgbClr val="F05A28"/>
                </a:solidFill>
                <a:latin typeface="PS TT Commons DemiBold" charset="0"/>
                <a:ea typeface="PS TT Commons DemiBold" charset="0"/>
                <a:cs typeface="PS TT Commons DemiBold" charset="0"/>
              </a:rPr>
              <a:t>animations</a:t>
            </a:r>
          </a:p>
          <a:p>
            <a:pPr marL="0" marR="0" lvl="0" indent="0" algn="l" defTabSz="1219232" rtl="0" eaLnBrk="1" fontAlgn="auto" latinLnBrk="0" hangingPunct="1">
              <a:lnSpc>
                <a:spcPct val="150000"/>
              </a:lnSpc>
              <a:spcBef>
                <a:spcPts val="0"/>
              </a:spcBef>
              <a:spcAft>
                <a:spcPts val="0"/>
              </a:spcAft>
              <a:buClrTx/>
              <a:buSzTx/>
              <a:buFontTx/>
              <a:buNone/>
              <a:tabLst/>
              <a:defRPr/>
            </a:pPr>
            <a:r>
              <a:rPr lang="en-US" sz="1600" b="0" i="0" dirty="0">
                <a:solidFill>
                  <a:schemeClr val="bg2"/>
                </a:solidFill>
                <a:latin typeface="PS TT Commons Book" panose="02000506040000020004" pitchFamily="2" charset="77"/>
                <a:ea typeface="PS TT Commons DemiBold" charset="0"/>
                <a:cs typeface="PS TT Commons DemiBold" charset="0"/>
              </a:rPr>
              <a:t>This bullet list is </a:t>
            </a:r>
            <a:r>
              <a:rPr lang="en-US" sz="1600" b="1" i="0" dirty="0">
                <a:solidFill>
                  <a:srgbClr val="F05A28"/>
                </a:solidFill>
                <a:latin typeface="PS TT Commons DemiBold" charset="0"/>
                <a:ea typeface="PS TT Commons DemiBold" charset="0"/>
                <a:cs typeface="PS TT Commons DemiBold" charset="0"/>
              </a:rPr>
              <a:t>preset </a:t>
            </a:r>
            <a:r>
              <a:rPr lang="en-US" sz="1600" b="0" i="0" dirty="0">
                <a:solidFill>
                  <a:schemeClr val="bg2"/>
                </a:solidFill>
                <a:latin typeface="PS TT Commons Book" panose="02000506040000020004" pitchFamily="2" charset="77"/>
                <a:ea typeface="PS TT Commons DemiBold" charset="0"/>
                <a:cs typeface="PS TT Commons DemiBold" charset="0"/>
              </a:rPr>
              <a:t>with</a:t>
            </a:r>
            <a:r>
              <a:rPr lang="en-US" sz="1600" b="1" i="0" baseline="0" dirty="0">
                <a:solidFill>
                  <a:srgbClr val="404040"/>
                </a:solidFill>
                <a:latin typeface="PS TT Commons DemiBold" charset="0"/>
                <a:ea typeface="PS TT Commons DemiBold" charset="0"/>
                <a:cs typeface="PS TT Commons DemiBold" charset="0"/>
              </a:rPr>
              <a:t> </a:t>
            </a:r>
            <a:r>
              <a:rPr lang="en-US" sz="1600" b="1" i="0" dirty="0">
                <a:solidFill>
                  <a:srgbClr val="F05A28"/>
                </a:solidFill>
                <a:latin typeface="PS TT Commons DemiBold" charset="0"/>
                <a:ea typeface="PS TT Commons DemiBold" charset="0"/>
                <a:cs typeface="PS TT Commons DemiBold" charset="0"/>
              </a:rPr>
              <a:t>animations</a:t>
            </a:r>
          </a:p>
        </p:txBody>
      </p:sp>
      <p:sp>
        <p:nvSpPr>
          <p:cNvPr id="3" name="Text Placeholder 2"/>
          <p:cNvSpPr>
            <a:spLocks noGrp="1"/>
          </p:cNvSpPr>
          <p:nvPr>
            <p:ph type="body" sz="quarter" idx="14" hasCustomPrompt="1"/>
          </p:nvPr>
        </p:nvSpPr>
        <p:spPr>
          <a:xfrm>
            <a:off x="5181600" y="542544"/>
            <a:ext cx="6461760" cy="5779008"/>
          </a:xfrm>
        </p:spPr>
        <p:txBody>
          <a:bodyPr anchor="ctr"/>
          <a:lstStyle>
            <a:lvl1pPr>
              <a:spcBef>
                <a:spcPts val="1800"/>
              </a:spcBef>
              <a:defRPr sz="2400">
                <a:solidFill>
                  <a:schemeClr val="accent1"/>
                </a:solidFill>
                <a:latin typeface="+mn-lt"/>
              </a:defRPr>
            </a:lvl1pPr>
            <a:lvl2pPr>
              <a:defRPr sz="2400" b="0" i="0">
                <a:solidFill>
                  <a:schemeClr val="accent1"/>
                </a:solidFill>
                <a:latin typeface="PS TT Commons" charset="0"/>
                <a:ea typeface="PS TT Commons" charset="0"/>
                <a:cs typeface="PS TT Commons" charset="0"/>
              </a:defRPr>
            </a:lvl2pPr>
            <a:lvl3pPr>
              <a:defRPr sz="2400" b="0" i="0">
                <a:solidFill>
                  <a:schemeClr val="accent1"/>
                </a:solidFill>
                <a:latin typeface="PS TT Commons" charset="0"/>
                <a:ea typeface="PS TT Commons" charset="0"/>
                <a:cs typeface="PS TT Commons" charset="0"/>
              </a:defRPr>
            </a:lvl3pPr>
            <a:lvl4pPr>
              <a:defRPr sz="2400" b="0" i="0">
                <a:solidFill>
                  <a:schemeClr val="accent1"/>
                </a:solidFill>
                <a:latin typeface="PS TT Commons" charset="0"/>
                <a:ea typeface="PS TT Commons" charset="0"/>
                <a:cs typeface="PS TT Commons" charset="0"/>
              </a:defRPr>
            </a:lvl4pPr>
          </a:lstStyle>
          <a:p>
            <a:pPr lvl="0"/>
            <a:r>
              <a:rPr lang="en-US"/>
              <a:t>Click to add text</a:t>
            </a:r>
          </a:p>
          <a:p>
            <a:pPr lvl="0"/>
            <a:r>
              <a:rPr lang="en-US"/>
              <a:t>Click to add text</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186865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0"/>
                                          </p:stCondLst>
                                        </p:cTn>
                                        <p:tgtEl>
                                          <p:spTgt spid="12"/>
                                        </p:tgtEl>
                                        <p:attrNameLst>
                                          <p:attrName>style.visibility</p:attrName>
                                        </p:attrNameLst>
                                      </p:cBhvr>
                                      <p:to>
                                        <p:strVal val="hidden"/>
                                      </p:to>
                                    </p:set>
                                  </p:childTnLst>
                                </p:cTn>
                              </p:par>
                              <p:par>
                                <p:cTn id="7" presetID="1" presetClass="entr" presetSubtype="0" fill="hold" nodeType="withEffect">
                                  <p:stCondLst>
                                    <p:cond delay="50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xit" presetSubtype="0" fill="hold" nodeType="withEffect">
                                  <p:stCondLst>
                                    <p:cond delay="5000"/>
                                  </p:stCondLst>
                                  <p:childTnLst>
                                    <p:set>
                                      <p:cBhvr>
                                        <p:cTn id="10" dur="1" fill="hold">
                                          <p:stCondLst>
                                            <p:cond delay="0"/>
                                          </p:stCondLst>
                                        </p:cTn>
                                        <p:tgtEl>
                                          <p:spTgt spid="11"/>
                                        </p:tgtEl>
                                        <p:attrNameLst>
                                          <p:attrName>style.visibility</p:attrName>
                                        </p:attrNameLst>
                                      </p:cBhvr>
                                      <p:to>
                                        <p:strVal val="hidden"/>
                                      </p:to>
                                    </p:set>
                                  </p:childTnLst>
                                </p:cTn>
                              </p:par>
                            </p:childTnLst>
                          </p:cTn>
                        </p:par>
                        <p:par>
                          <p:cTn id="11" fill="hold">
                            <p:stCondLst>
                              <p:cond delay="5000"/>
                            </p:stCondLst>
                            <p:childTnLst>
                              <p:par>
                                <p:cTn id="12" presetID="1" presetClass="entr" presetSubtype="0" fill="hold" nodeType="afterEffect">
                                  <p:stCondLst>
                                    <p:cond delay="0"/>
                                  </p:stCondLst>
                                  <p:childTnLst>
                                    <p:set>
                                      <p:cBhvr>
                                        <p:cTn id="13" dur="1" fill="hold">
                                          <p:stCondLst>
                                            <p:cond delay="0"/>
                                          </p:stCondLst>
                                        </p:cTn>
                                        <p:tgtEl>
                                          <p:spTgt spid="12"/>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3">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0" end="0"/>
                                            </p:txEl>
                                          </p:spTgt>
                                        </p:tgtEl>
                                        <p:attrNameLst>
                                          <p:attrName>ppt_c</p:attrName>
                                        </p:attrNameLst>
                                      </p:cBhvr>
                                      <p:to>
                                        <a:schemeClr val="tx1"/>
                                      </p:to>
                                    </p:animClr>
                                  </p:sub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3">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1" end="1"/>
                                            </p:txEl>
                                          </p:spTgt>
                                        </p:tgtEl>
                                        <p:attrNameLst>
                                          <p:attrName>ppt_c</p:attrName>
                                        </p:attrNameLst>
                                      </p:cBhvr>
                                      <p:to>
                                        <a:schemeClr val="tx1"/>
                                      </p:to>
                                    </p:animClr>
                                  </p:sub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3">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2" end="2"/>
                                            </p:txEl>
                                          </p:spTgt>
                                        </p:tgtEl>
                                        <p:attrNameLst>
                                          <p:attrName>ppt_c</p:attrName>
                                        </p:attrNameLst>
                                      </p:cBhvr>
                                      <p:to>
                                        <a:schemeClr val="tx1"/>
                                      </p:to>
                                    </p:animClr>
                                  </p:sub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3">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3" end="3"/>
                                            </p:txEl>
                                          </p:spTgt>
                                        </p:tgtEl>
                                        <p:attrNameLst>
                                          <p:attrName>ppt_c</p:attrName>
                                        </p:attrNameLst>
                                      </p:cBhvr>
                                      <p:to>
                                        <a:schemeClr val="tx1"/>
                                      </p:to>
                                    </p:animClr>
                                  </p:sub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3">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4" end="4"/>
                                            </p:txEl>
                                          </p:spTgt>
                                        </p:tgtEl>
                                        <p:attrNameLst>
                                          <p:attrName>ppt_c</p:attrName>
                                        </p:attrNameLst>
                                      </p:cBhvr>
                                      <p:to>
                                        <a:schemeClr val="tx1"/>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5">
        <p:tmplLst>
          <p:tmpl lvl="1">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1"/>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1"/>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1"/>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1"/>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1"/>
                      </p:to>
                    </p:animClr>
                  </p:subTnLst>
                </p:cTn>
              </p:par>
            </p:tnLst>
          </p:tmpl>
        </p:tmplLst>
      </p:bldP>
    </p:bldLst>
  </p:timing>
  <p:extLst>
    <p:ext uri="{DCECCB84-F9BA-43D5-87BE-67443E8EF086}">
      <p15:sldGuideLst xmlns:p15="http://schemas.microsoft.com/office/powerpoint/2012/main">
        <p15:guide id="1" orient="horz" pos="2160">
          <p15:clr>
            <a:srgbClr val="FBAE40"/>
          </p15:clr>
        </p15:guide>
        <p15:guide id="2" pos="3264">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7" name="Rectangle 6"/>
          <p:cNvSpPr/>
          <p:nvPr userDrawn="1"/>
        </p:nvSpPr>
        <p:spPr>
          <a:xfrm>
            <a:off x="0" y="0"/>
            <a:ext cx="4635500" cy="6858000"/>
          </a:xfrm>
          <a:prstGeom prst="rect">
            <a:avLst/>
          </a:prstGeom>
          <a:solidFill>
            <a:schemeClr val="accent2"/>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700" dirty="0" err="1">
              <a:solidFill>
                <a:schemeClr val="bg1"/>
              </a:solidFill>
              <a:latin typeface="Gotham Medium" panose="02000604030000020004" pitchFamily="50" charset="0"/>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4635500" cy="6858000"/>
          </a:xfrm>
          <a:prstGeom prst="rect">
            <a:avLst/>
          </a:prstGeom>
        </p:spPr>
      </p:pic>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4635500" cy="6858000"/>
          </a:xfrm>
          <a:prstGeom prst="rect">
            <a:avLst/>
          </a:prstGeom>
        </p:spPr>
      </p:pic>
      <p:sp>
        <p:nvSpPr>
          <p:cNvPr id="10" name="TextBox 9"/>
          <p:cNvSpPr txBox="1"/>
          <p:nvPr userDrawn="1"/>
        </p:nvSpPr>
        <p:spPr>
          <a:xfrm>
            <a:off x="1" y="2054618"/>
            <a:ext cx="4629149" cy="446276"/>
          </a:xfrm>
          <a:prstGeom prst="rect">
            <a:avLst/>
          </a:prstGeom>
          <a:noFill/>
        </p:spPr>
        <p:txBody>
          <a:bodyPr wrap="square" rtlCol="0">
            <a:noAutofit/>
          </a:bodyPr>
          <a:lstStyle/>
          <a:p>
            <a:pPr algn="ctr">
              <a:lnSpc>
                <a:spcPts val="3000"/>
              </a:lnSpc>
            </a:pPr>
            <a:r>
              <a:rPr lang="en-US" sz="3600" b="0" i="0" dirty="0">
                <a:solidFill>
                  <a:schemeClr val="bg1"/>
                </a:solidFill>
                <a:latin typeface="+mj-lt"/>
                <a:ea typeface="Gotham Light" charset="0"/>
                <a:cs typeface="Gotham Light" charset="0"/>
              </a:rPr>
              <a:t>Demo</a:t>
            </a:r>
          </a:p>
        </p:txBody>
      </p:sp>
      <p:sp>
        <p:nvSpPr>
          <p:cNvPr id="15" name="Text Placeholder 2"/>
          <p:cNvSpPr>
            <a:spLocks noGrp="1"/>
          </p:cNvSpPr>
          <p:nvPr>
            <p:ph type="body" sz="quarter" idx="14" hasCustomPrompt="1"/>
          </p:nvPr>
        </p:nvSpPr>
        <p:spPr>
          <a:xfrm>
            <a:off x="5181600" y="542544"/>
            <a:ext cx="6461760" cy="5779008"/>
          </a:xfrm>
        </p:spPr>
        <p:txBody>
          <a:bodyPr anchor="ctr"/>
          <a:lstStyle>
            <a:lvl1pPr>
              <a:defRPr sz="2400">
                <a:solidFill>
                  <a:schemeClr val="accent2"/>
                </a:solidFill>
              </a:defRPr>
            </a:lvl1pPr>
            <a:lvl2pPr>
              <a:defRPr sz="2400" b="0" i="0">
                <a:solidFill>
                  <a:schemeClr val="accent2"/>
                </a:solidFill>
                <a:latin typeface="PS TT Commons" charset="0"/>
                <a:ea typeface="PS TT Commons" charset="0"/>
                <a:cs typeface="PS TT Commons" charset="0"/>
              </a:defRPr>
            </a:lvl2pPr>
            <a:lvl3pPr>
              <a:defRPr sz="2400" b="0" i="0">
                <a:solidFill>
                  <a:schemeClr val="accent2"/>
                </a:solidFill>
                <a:latin typeface="PS TT Commons" charset="0"/>
                <a:ea typeface="PS TT Commons" charset="0"/>
                <a:cs typeface="PS TT Commons" charset="0"/>
              </a:defRPr>
            </a:lvl3pPr>
            <a:lvl4pPr>
              <a:defRPr sz="2400" b="0" i="0">
                <a:solidFill>
                  <a:schemeClr val="accent2"/>
                </a:solidFill>
                <a:latin typeface="PS TT Commons" charset="0"/>
                <a:ea typeface="PS TT Commons" charset="0"/>
                <a:cs typeface="PS TT Commons" charset="0"/>
              </a:defRPr>
            </a:lvl4pPr>
          </a:lstStyle>
          <a:p>
            <a:pPr lvl="0"/>
            <a:r>
              <a:rPr lang="en-US"/>
              <a:t>Click to add text</a:t>
            </a:r>
          </a:p>
          <a:p>
            <a:pPr lvl="0"/>
            <a:r>
              <a:rPr lang="en-US"/>
              <a:t>Click to add text</a:t>
            </a:r>
          </a:p>
          <a:p>
            <a:pPr lvl="1"/>
            <a:r>
              <a:rPr lang="en-US"/>
              <a:t>Second level</a:t>
            </a:r>
          </a:p>
          <a:p>
            <a:pPr lvl="2"/>
            <a:r>
              <a:rPr lang="en-US"/>
              <a:t>Third level</a:t>
            </a:r>
          </a:p>
          <a:p>
            <a:pPr lvl="3"/>
            <a:r>
              <a:rPr lang="en-US"/>
              <a:t>Fourth level</a:t>
            </a:r>
          </a:p>
        </p:txBody>
      </p:sp>
      <p:sp>
        <p:nvSpPr>
          <p:cNvPr id="2" name="TextBox 1"/>
          <p:cNvSpPr txBox="1"/>
          <p:nvPr userDrawn="1"/>
        </p:nvSpPr>
        <p:spPr>
          <a:xfrm>
            <a:off x="8205216" y="4389120"/>
            <a:ext cx="609600" cy="609600"/>
          </a:xfrm>
          <a:prstGeom prst="rect">
            <a:avLst/>
          </a:prstGeom>
        </p:spPr>
        <p:txBody>
          <a:bodyPr vert="horz" wrap="none" lIns="0" tIns="21980" rIns="43959" bIns="21980" rtlCol="0" anchor="b" anchorCtr="0">
            <a:noAutofit/>
          </a:bodyPr>
          <a:lstStyle/>
          <a:p>
            <a:pPr marL="0" marR="0" indent="0" algn="l" defTabSz="293016" rtl="0" eaLnBrk="1" fontAlgn="auto" latinLnBrk="0" hangingPunct="1">
              <a:lnSpc>
                <a:spcPct val="85000"/>
              </a:lnSpc>
              <a:spcBef>
                <a:spcPct val="0"/>
              </a:spcBef>
              <a:spcAft>
                <a:spcPts val="0"/>
              </a:spcAft>
              <a:buClrTx/>
              <a:buSzTx/>
              <a:buFontTx/>
              <a:buNone/>
              <a:tabLst/>
            </a:pPr>
            <a:endParaRPr kumimoji="0" lang="en-US" sz="235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sp>
        <p:nvSpPr>
          <p:cNvPr id="12" name="Rectangle 11">
            <a:extLst>
              <a:ext uri="{FF2B5EF4-FFF2-40B4-BE49-F238E27FC236}">
                <a16:creationId xmlns:a16="http://schemas.microsoft.com/office/drawing/2014/main" id="{317F9276-50F7-3C4E-B586-DCF2A3989FD5}"/>
              </a:ext>
            </a:extLst>
          </p:cNvPr>
          <p:cNvSpPr/>
          <p:nvPr userDrawn="1"/>
        </p:nvSpPr>
        <p:spPr>
          <a:xfrm>
            <a:off x="4640266" y="-853440"/>
            <a:ext cx="4776604" cy="787908"/>
          </a:xfrm>
          <a:prstGeom prst="rect">
            <a:avLst/>
          </a:prstGeom>
        </p:spPr>
        <p:txBody>
          <a:bodyPr wrap="square">
            <a:spAutoFit/>
          </a:bodyPr>
          <a:lstStyle/>
          <a:p>
            <a:pPr algn="l" defTabSz="1219232">
              <a:lnSpc>
                <a:spcPct val="150000"/>
              </a:lnSpc>
            </a:pPr>
            <a:r>
              <a:rPr lang="en-US" sz="1600" b="0" i="0" dirty="0">
                <a:solidFill>
                  <a:srgbClr val="404040"/>
                </a:solidFill>
                <a:latin typeface="PS TT Commons Book" panose="02000506040000020004" pitchFamily="2" charset="77"/>
                <a:ea typeface="PS TT Commons DemiBold" charset="0"/>
                <a:cs typeface="PS TT Commons DemiBold" charset="0"/>
              </a:rPr>
              <a:t>This bullet list is </a:t>
            </a:r>
            <a:r>
              <a:rPr lang="en-US" sz="1600" b="1" i="0" dirty="0">
                <a:solidFill>
                  <a:schemeClr val="accent2"/>
                </a:solidFill>
                <a:latin typeface="PS TT Commons DemiBold" charset="0"/>
                <a:ea typeface="PS TT Commons DemiBold" charset="0"/>
                <a:cs typeface="PS TT Commons DemiBold" charset="0"/>
              </a:rPr>
              <a:t>preset</a:t>
            </a:r>
            <a:r>
              <a:rPr lang="en-US" sz="1600" b="1" i="0" dirty="0">
                <a:solidFill>
                  <a:srgbClr val="F05A28"/>
                </a:solidFill>
                <a:latin typeface="PS TT Commons DemiBold" charset="0"/>
                <a:ea typeface="PS TT Commons DemiBold" charset="0"/>
                <a:cs typeface="PS TT Commons DemiBold" charset="0"/>
              </a:rPr>
              <a:t> </a:t>
            </a:r>
            <a:r>
              <a:rPr lang="en-US" sz="1600" b="0" i="0" dirty="0">
                <a:solidFill>
                  <a:srgbClr val="404040"/>
                </a:solidFill>
                <a:latin typeface="PS TT Commons Book" panose="02000506040000020004" pitchFamily="2" charset="77"/>
                <a:ea typeface="PS TT Commons DemiBold" charset="0"/>
                <a:cs typeface="PS TT Commons DemiBold" charset="0"/>
              </a:rPr>
              <a:t>with</a:t>
            </a:r>
            <a:r>
              <a:rPr lang="en-US" sz="1600" b="1" i="0" baseline="0" dirty="0">
                <a:solidFill>
                  <a:srgbClr val="404040"/>
                </a:solidFill>
                <a:latin typeface="PS TT Commons DemiBold" charset="0"/>
                <a:ea typeface="PS TT Commons DemiBold" charset="0"/>
                <a:cs typeface="PS TT Commons DemiBold" charset="0"/>
              </a:rPr>
              <a:t> </a:t>
            </a:r>
            <a:r>
              <a:rPr lang="en-US" sz="1600" b="1" i="0" dirty="0">
                <a:solidFill>
                  <a:schemeClr val="accent2"/>
                </a:solidFill>
                <a:latin typeface="PS TT Commons DemiBold" charset="0"/>
                <a:ea typeface="PS TT Commons DemiBold" charset="0"/>
                <a:cs typeface="PS TT Commons DemiBold" charset="0"/>
              </a:rPr>
              <a:t>animations</a:t>
            </a:r>
          </a:p>
          <a:p>
            <a:pPr marL="0" marR="0" lvl="0" indent="0" algn="l" defTabSz="1219232" rtl="0" eaLnBrk="1" fontAlgn="auto" latinLnBrk="0" hangingPunct="1">
              <a:lnSpc>
                <a:spcPct val="150000"/>
              </a:lnSpc>
              <a:spcBef>
                <a:spcPts val="0"/>
              </a:spcBef>
              <a:spcAft>
                <a:spcPts val="0"/>
              </a:spcAft>
              <a:buClrTx/>
              <a:buSzTx/>
              <a:buFontTx/>
              <a:buNone/>
              <a:tabLst/>
              <a:defRPr/>
            </a:pPr>
            <a:r>
              <a:rPr lang="en-US" sz="1600" b="0" i="0" dirty="0">
                <a:solidFill>
                  <a:schemeClr val="bg2"/>
                </a:solidFill>
                <a:latin typeface="PS TT Commons Book" panose="02000506040000020004" pitchFamily="2" charset="77"/>
                <a:ea typeface="PS TT Commons DemiBold" charset="0"/>
                <a:cs typeface="PS TT Commons DemiBold" charset="0"/>
              </a:rPr>
              <a:t>This bullet list is </a:t>
            </a:r>
            <a:r>
              <a:rPr lang="en-US" sz="1600" b="1" i="0" dirty="0">
                <a:solidFill>
                  <a:schemeClr val="accent2"/>
                </a:solidFill>
                <a:latin typeface="PS TT Commons DemiBold" charset="0"/>
                <a:ea typeface="PS TT Commons DemiBold" charset="0"/>
                <a:cs typeface="PS TT Commons DemiBold" charset="0"/>
              </a:rPr>
              <a:t>preset</a:t>
            </a:r>
            <a:r>
              <a:rPr lang="en-US" sz="1600" b="1" i="0" dirty="0">
                <a:solidFill>
                  <a:srgbClr val="F05A28"/>
                </a:solidFill>
                <a:latin typeface="PS TT Commons DemiBold" charset="0"/>
                <a:ea typeface="PS TT Commons DemiBold" charset="0"/>
                <a:cs typeface="PS TT Commons DemiBold" charset="0"/>
              </a:rPr>
              <a:t> </a:t>
            </a:r>
            <a:r>
              <a:rPr lang="en-US" sz="1600" b="0" i="0" dirty="0">
                <a:solidFill>
                  <a:schemeClr val="bg2"/>
                </a:solidFill>
                <a:latin typeface="PS TT Commons Book" panose="02000506040000020004" pitchFamily="2" charset="77"/>
                <a:ea typeface="PS TT Commons DemiBold" charset="0"/>
                <a:cs typeface="PS TT Commons DemiBold" charset="0"/>
              </a:rPr>
              <a:t>with</a:t>
            </a:r>
            <a:r>
              <a:rPr lang="en-US" sz="1600" b="1" i="0" baseline="0" dirty="0">
                <a:solidFill>
                  <a:srgbClr val="404040"/>
                </a:solidFill>
                <a:latin typeface="PS TT Commons DemiBold" charset="0"/>
                <a:ea typeface="PS TT Commons DemiBold" charset="0"/>
                <a:cs typeface="PS TT Commons DemiBold" charset="0"/>
              </a:rPr>
              <a:t> </a:t>
            </a:r>
            <a:r>
              <a:rPr lang="en-US" sz="1600" b="1" i="0" dirty="0">
                <a:solidFill>
                  <a:schemeClr val="accent2"/>
                </a:solidFill>
                <a:latin typeface="PS TT Commons DemiBold" charset="0"/>
                <a:ea typeface="PS TT Commons DemiBold" charset="0"/>
                <a:cs typeface="PS TT Commons DemiBold" charset="0"/>
              </a:rPr>
              <a:t>animations</a:t>
            </a:r>
          </a:p>
        </p:txBody>
      </p:sp>
    </p:spTree>
    <p:extLst>
      <p:ext uri="{BB962C8B-B14F-4D97-AF65-F5344CB8AC3E}">
        <p14:creationId xmlns:p14="http://schemas.microsoft.com/office/powerpoint/2010/main" val="1247853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0"/>
                                          </p:stCondLst>
                                        </p:cTn>
                                        <p:tgtEl>
                                          <p:spTgt spid="11"/>
                                        </p:tgtEl>
                                        <p:attrNameLst>
                                          <p:attrName>style.visibility</p:attrName>
                                        </p:attrNameLst>
                                      </p:cBhvr>
                                      <p:to>
                                        <p:strVal val="hidden"/>
                                      </p:to>
                                    </p:set>
                                  </p:childTnLst>
                                </p:cTn>
                              </p:par>
                              <p:par>
                                <p:cTn id="7" presetID="1" presetClass="entr" presetSubtype="0" fill="hold" nodeType="withEffect">
                                  <p:stCondLst>
                                    <p:cond delay="50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xit" presetSubtype="0" fill="hold" nodeType="withEffect">
                                  <p:stCondLst>
                                    <p:cond delay="5000"/>
                                  </p:stCondLst>
                                  <p:childTnLst>
                                    <p:set>
                                      <p:cBhvr>
                                        <p:cTn id="10" dur="1" fill="hold">
                                          <p:stCondLst>
                                            <p:cond delay="0"/>
                                          </p:stCondLst>
                                        </p:cTn>
                                        <p:tgtEl>
                                          <p:spTgt spid="8"/>
                                        </p:tgtEl>
                                        <p:attrNameLst>
                                          <p:attrName>style.visibility</p:attrName>
                                        </p:attrNameLst>
                                      </p:cBhvr>
                                      <p:to>
                                        <p:strVal val="hidden"/>
                                      </p:to>
                                    </p:set>
                                  </p:childTnLst>
                                </p:cTn>
                              </p:par>
                            </p:childTnLst>
                          </p:cTn>
                        </p:par>
                        <p:par>
                          <p:cTn id="11" fill="hold">
                            <p:stCondLst>
                              <p:cond delay="5000"/>
                            </p:stCondLst>
                            <p:childTnLst>
                              <p:par>
                                <p:cTn id="12" presetID="1" presetClass="entr" presetSubtype="0" fill="hold" nodeType="afterEffect">
                                  <p:stCondLst>
                                    <p:cond delay="0"/>
                                  </p:stCondLst>
                                  <p:childTnLst>
                                    <p:set>
                                      <p:cBhvr>
                                        <p:cTn id="13" dur="1" fill="hold">
                                          <p:stCondLst>
                                            <p:cond delay="0"/>
                                          </p:stCondLst>
                                        </p:cTn>
                                        <p:tgtEl>
                                          <p:spTgt spid="11"/>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15">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15">
                                            <p:txEl>
                                              <p:pRg st="0" end="0"/>
                                            </p:txEl>
                                          </p:spTgt>
                                        </p:tgtEl>
                                        <p:attrNameLst>
                                          <p:attrName>ppt_c</p:attrName>
                                        </p:attrNameLst>
                                      </p:cBhvr>
                                      <p:to>
                                        <a:schemeClr val="tx1"/>
                                      </p:to>
                                    </p:animClr>
                                  </p:sub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15">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15">
                                            <p:txEl>
                                              <p:pRg st="1" end="1"/>
                                            </p:txEl>
                                          </p:spTgt>
                                        </p:tgtEl>
                                        <p:attrNameLst>
                                          <p:attrName>ppt_c</p:attrName>
                                        </p:attrNameLst>
                                      </p:cBhvr>
                                      <p:to>
                                        <a:schemeClr val="tx1"/>
                                      </p:to>
                                    </p:animClr>
                                  </p:sub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15">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15">
                                            <p:txEl>
                                              <p:pRg st="2" end="2"/>
                                            </p:txEl>
                                          </p:spTgt>
                                        </p:tgtEl>
                                        <p:attrNameLst>
                                          <p:attrName>ppt_c</p:attrName>
                                        </p:attrNameLst>
                                      </p:cBhvr>
                                      <p:to>
                                        <a:schemeClr val="tx1"/>
                                      </p:to>
                                    </p:animClr>
                                  </p:sub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15">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15">
                                            <p:txEl>
                                              <p:pRg st="3" end="3"/>
                                            </p:txEl>
                                          </p:spTgt>
                                        </p:tgtEl>
                                        <p:attrNameLst>
                                          <p:attrName>ppt_c</p:attrName>
                                        </p:attrNameLst>
                                      </p:cBhvr>
                                      <p:to>
                                        <a:schemeClr val="tx1"/>
                                      </p:to>
                                    </p:animClr>
                                  </p:sub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15">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15">
                                            <p:txEl>
                                              <p:pRg st="4" end="4"/>
                                            </p:txEl>
                                          </p:spTgt>
                                        </p:tgtEl>
                                        <p:attrNameLst>
                                          <p:attrName>ppt_c</p:attrName>
                                        </p:attrNameLst>
                                      </p:cBhvr>
                                      <p:to>
                                        <a:schemeClr val="tx1"/>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uild="p" bldLvl="5">
        <p:tmplLst>
          <p:tmpl lvl="1">
            <p:tnLst>
              <p:par>
                <p:cTn presetID="1" presetClass="entr" presetSubtype="0" fill="hold" nodeType="clickEffect">
                  <p:stCondLst>
                    <p:cond delay="0"/>
                  </p:stCondLst>
                  <p:childTnLst>
                    <p:set>
                      <p:cBhvr>
                        <p:cTn dur="1" fill="hold">
                          <p:stCondLst>
                            <p:cond delay="0"/>
                          </p:stCondLst>
                        </p:cTn>
                        <p:tgtEl>
                          <p:spTgt spid="15"/>
                        </p:tgtEl>
                        <p:attrNameLst>
                          <p:attrName>style.visibility</p:attrName>
                        </p:attrNameLst>
                      </p:cBhvr>
                      <p:to>
                        <p:strVal val="visible"/>
                      </p:to>
                    </p:set>
                  </p:childTnLst>
                  <p:subTnLst>
                    <p:animClr clrSpc="rgb" dir="cw">
                      <p:cBhvr override="childStyle">
                        <p:cTn dur="1" fill="hold" display="0" masterRel="nextClick" afterEffect="1"/>
                        <p:tgtEl>
                          <p:spTgt spid="15"/>
                        </p:tgtEl>
                        <p:attrNameLst>
                          <p:attrName>ppt_c</p:attrName>
                        </p:attrNameLst>
                      </p:cBhvr>
                      <p:to>
                        <a:schemeClr val="tx1"/>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15"/>
                        </p:tgtEl>
                        <p:attrNameLst>
                          <p:attrName>style.visibility</p:attrName>
                        </p:attrNameLst>
                      </p:cBhvr>
                      <p:to>
                        <p:strVal val="visible"/>
                      </p:to>
                    </p:set>
                  </p:childTnLst>
                  <p:subTnLst>
                    <p:animClr clrSpc="rgb" dir="cw">
                      <p:cBhvr override="childStyle">
                        <p:cTn dur="1" fill="hold" display="0" masterRel="nextClick" afterEffect="1"/>
                        <p:tgtEl>
                          <p:spTgt spid="15"/>
                        </p:tgtEl>
                        <p:attrNameLst>
                          <p:attrName>ppt_c</p:attrName>
                        </p:attrNameLst>
                      </p:cBhvr>
                      <p:to>
                        <a:schemeClr val="tx1"/>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15"/>
                        </p:tgtEl>
                        <p:attrNameLst>
                          <p:attrName>style.visibility</p:attrName>
                        </p:attrNameLst>
                      </p:cBhvr>
                      <p:to>
                        <p:strVal val="visible"/>
                      </p:to>
                    </p:set>
                  </p:childTnLst>
                  <p:subTnLst>
                    <p:animClr clrSpc="rgb" dir="cw">
                      <p:cBhvr override="childStyle">
                        <p:cTn dur="1" fill="hold" display="0" masterRel="nextClick" afterEffect="1"/>
                        <p:tgtEl>
                          <p:spTgt spid="15"/>
                        </p:tgtEl>
                        <p:attrNameLst>
                          <p:attrName>ppt_c</p:attrName>
                        </p:attrNameLst>
                      </p:cBhvr>
                      <p:to>
                        <a:schemeClr val="tx1"/>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15"/>
                        </p:tgtEl>
                        <p:attrNameLst>
                          <p:attrName>style.visibility</p:attrName>
                        </p:attrNameLst>
                      </p:cBhvr>
                      <p:to>
                        <p:strVal val="visible"/>
                      </p:to>
                    </p:set>
                  </p:childTnLst>
                  <p:subTnLst>
                    <p:animClr clrSpc="rgb" dir="cw">
                      <p:cBhvr override="childStyle">
                        <p:cTn dur="1" fill="hold" display="0" masterRel="nextClick" afterEffect="1"/>
                        <p:tgtEl>
                          <p:spTgt spid="15"/>
                        </p:tgtEl>
                        <p:attrNameLst>
                          <p:attrName>ppt_c</p:attrName>
                        </p:attrNameLst>
                      </p:cBhvr>
                      <p:to>
                        <a:schemeClr val="tx1"/>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15"/>
                        </p:tgtEl>
                        <p:attrNameLst>
                          <p:attrName>style.visibility</p:attrName>
                        </p:attrNameLst>
                      </p:cBhvr>
                      <p:to>
                        <p:strVal val="visible"/>
                      </p:to>
                    </p:set>
                  </p:childTnLst>
                  <p:subTnLst>
                    <p:animClr clrSpc="rgb" dir="cw">
                      <p:cBhvr override="childStyle">
                        <p:cTn dur="1" fill="hold" display="0" masterRel="nextClick" afterEffect="1"/>
                        <p:tgtEl>
                          <p:spTgt spid="15"/>
                        </p:tgtEl>
                        <p:attrNameLst>
                          <p:attrName>ppt_c</p:attrName>
                        </p:attrNameLst>
                      </p:cBhvr>
                      <p:to>
                        <a:schemeClr val="tx1"/>
                      </p:to>
                    </p:animClr>
                  </p:subTnLst>
                </p:cTn>
              </p:par>
            </p:tnLst>
          </p:tmpl>
        </p:tmplLst>
      </p:bldP>
    </p:bldLst>
  </p:timing>
  <p:extLst>
    <p:ext uri="{DCECCB84-F9BA-43D5-87BE-67443E8EF086}">
      <p15:sldGuideLst xmlns:p15="http://schemas.microsoft.com/office/powerpoint/2012/main">
        <p15:guide id="1" orient="horz" pos="2160">
          <p15:clr>
            <a:srgbClr val="FBAE40"/>
          </p15:clr>
        </p15:guide>
        <p15:guide id="2" pos="3264">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BC152-5D1F-47B5-8951-616F8DA0C126}"/>
              </a:ext>
            </a:extLst>
          </p:cNvPr>
          <p:cNvSpPr>
            <a:spLocks noGrp="1"/>
          </p:cNvSpPr>
          <p:nvPr>
            <p:ph type="title" hasCustomPrompt="1"/>
          </p:nvPr>
        </p:nvSpPr>
        <p:spPr/>
        <p:txBody>
          <a:bodyPr/>
          <a:lstStyle>
            <a:lvl1pPr>
              <a:defRPr baseline="0">
                <a:latin typeface="+mj-lt"/>
              </a:defRPr>
            </a:lvl1pPr>
          </a:lstStyle>
          <a:p>
            <a:r>
              <a:rPr lang="en-US"/>
              <a:t>Add Slide Title in Title Case</a:t>
            </a:r>
          </a:p>
        </p:txBody>
      </p:sp>
    </p:spTree>
    <p:extLst>
      <p:ext uri="{BB962C8B-B14F-4D97-AF65-F5344CB8AC3E}">
        <p14:creationId xmlns:p14="http://schemas.microsoft.com/office/powerpoint/2010/main" val="43747941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opic or Category with Large Icon-1">
    <p:bg>
      <p:bgPr>
        <a:solidFill>
          <a:schemeClr val="accent5"/>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5863167" y="2241005"/>
            <a:ext cx="4886609" cy="1230328"/>
          </a:xfrm>
          <a:prstGeom prst="rect">
            <a:avLst/>
          </a:prstGeom>
        </p:spPr>
        <p:txBody>
          <a:bodyPr anchor="b">
            <a:noAutofit/>
          </a:bodyPr>
          <a:lstStyle>
            <a:lvl1pPr marL="0" indent="0">
              <a:spcBef>
                <a:spcPts val="0"/>
              </a:spcBef>
              <a:buNone/>
              <a:defRPr sz="4000">
                <a:solidFill>
                  <a:schemeClr val="bg1"/>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Topic or Title Introduction</a:t>
            </a:r>
          </a:p>
        </p:txBody>
      </p:sp>
      <p:sp>
        <p:nvSpPr>
          <p:cNvPr id="8" name="Picture Placeholder 7"/>
          <p:cNvSpPr>
            <a:spLocks noGrp="1"/>
          </p:cNvSpPr>
          <p:nvPr>
            <p:ph type="pic" sz="quarter" idx="12" hasCustomPrompt="1"/>
          </p:nvPr>
        </p:nvSpPr>
        <p:spPr>
          <a:xfrm>
            <a:off x="546101" y="560919"/>
            <a:ext cx="4783667" cy="5736167"/>
          </a:xfrm>
          <a:prstGeom prst="rect">
            <a:avLst/>
          </a:prstGeom>
        </p:spPr>
        <p:txBody>
          <a:bodyPr anchor="ctr">
            <a:normAutofit/>
          </a:bodyPr>
          <a:lstStyle>
            <a:lvl1pPr algn="ctr">
              <a:defRPr sz="3067" baseline="0">
                <a:solidFill>
                  <a:schemeClr val="bg1"/>
                </a:solidFill>
                <a:latin typeface="+mj-lt"/>
              </a:defRPr>
            </a:lvl1pPr>
          </a:lstStyle>
          <a:p>
            <a:r>
              <a:rPr lang="en-US"/>
              <a:t>Insert Icon Only</a:t>
            </a:r>
          </a:p>
        </p:txBody>
      </p:sp>
      <p:sp>
        <p:nvSpPr>
          <p:cNvPr id="5" name="Text Placeholder 7"/>
          <p:cNvSpPr>
            <a:spLocks noGrp="1"/>
          </p:cNvSpPr>
          <p:nvPr>
            <p:ph type="body" sz="quarter" idx="13" hasCustomPrompt="1"/>
          </p:nvPr>
        </p:nvSpPr>
        <p:spPr>
          <a:xfrm>
            <a:off x="5863167" y="3733339"/>
            <a:ext cx="4886609" cy="1733551"/>
          </a:xfrm>
          <a:prstGeom prst="rect">
            <a:avLst/>
          </a:prstGeom>
        </p:spPr>
        <p:txBody>
          <a:bodyPr anchor="t">
            <a:noAutofit/>
          </a:bodyPr>
          <a:lstStyle>
            <a:lvl1pPr marL="0" indent="0" algn="l">
              <a:lnSpc>
                <a:spcPct val="110000"/>
              </a:lnSpc>
              <a:spcBef>
                <a:spcPts val="0"/>
              </a:spcBef>
              <a:buNone/>
              <a:defRPr sz="2133" b="0" i="0" baseline="0">
                <a:solidFill>
                  <a:schemeClr val="bg1"/>
                </a:solidFill>
                <a:latin typeface="PS TT Commons" charset="0"/>
                <a:ea typeface="PS TT Commons" charset="0"/>
                <a:cs typeface="PS TT Commons" charset="0"/>
              </a:defRPr>
            </a:lvl1pPr>
          </a:lstStyle>
          <a:p>
            <a:pPr lvl="0"/>
            <a:r>
              <a:rPr lang="en-US"/>
              <a:t>Add a short bit of description text in this area. This should be a quick intro slide to an idea without a lot of text. Stick to a few sentences.</a:t>
            </a:r>
            <a:endParaRPr lang="en-US" dirty="0"/>
          </a:p>
        </p:txBody>
      </p:sp>
    </p:spTree>
    <p:extLst>
      <p:ext uri="{BB962C8B-B14F-4D97-AF65-F5344CB8AC3E}">
        <p14:creationId xmlns:p14="http://schemas.microsoft.com/office/powerpoint/2010/main" val="19854339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75178-0E86-45E4-A7BB-76A00963C6E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CEFEAA3-DAC3-45D6-A4C4-90E8BA76D4E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F073CE1-F14B-4090-843D-C2F6485F3A78}"/>
              </a:ext>
            </a:extLst>
          </p:cNvPr>
          <p:cNvSpPr>
            <a:spLocks noGrp="1"/>
          </p:cNvSpPr>
          <p:nvPr>
            <p:ph type="dt" sz="half" idx="10"/>
          </p:nvPr>
        </p:nvSpPr>
        <p:spPr/>
        <p:txBody>
          <a:bodyPr/>
          <a:lstStyle/>
          <a:p>
            <a:fld id="{704B1C31-AD74-4BDF-8BF6-01BF71B0DC92}" type="datetimeFigureOut">
              <a:rPr lang="en-US" smtClean="0"/>
              <a:t>3/20/2022</a:t>
            </a:fld>
            <a:endParaRPr lang="en-US"/>
          </a:p>
        </p:txBody>
      </p:sp>
      <p:sp>
        <p:nvSpPr>
          <p:cNvPr id="5" name="Footer Placeholder 4">
            <a:extLst>
              <a:ext uri="{FF2B5EF4-FFF2-40B4-BE49-F238E27FC236}">
                <a16:creationId xmlns:a16="http://schemas.microsoft.com/office/drawing/2014/main" id="{8AA1E2C3-CD03-436A-9F91-8800D9754DE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C5FF31D-D2BF-4ED0-9CC3-1FF33BB2F88B}"/>
              </a:ext>
            </a:extLst>
          </p:cNvPr>
          <p:cNvSpPr>
            <a:spLocks noGrp="1"/>
          </p:cNvSpPr>
          <p:nvPr>
            <p:ph type="sldNum" sz="quarter" idx="12"/>
          </p:nvPr>
        </p:nvSpPr>
        <p:spPr/>
        <p:txBody>
          <a:bodyPr/>
          <a:lstStyle/>
          <a:p>
            <a:fld id="{F5FA05E1-3BA0-4E36-84C3-1DBA1BC242D6}" type="slidenum">
              <a:rPr lang="en-US" smtClean="0"/>
              <a:t>‹#›</a:t>
            </a:fld>
            <a:endParaRPr lang="en-US"/>
          </a:p>
        </p:txBody>
      </p:sp>
    </p:spTree>
    <p:extLst>
      <p:ext uri="{BB962C8B-B14F-4D97-AF65-F5344CB8AC3E}">
        <p14:creationId xmlns:p14="http://schemas.microsoft.com/office/powerpoint/2010/main" val="255817773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opic or Category with Large Icon-2">
    <p:bg>
      <p:bgPr>
        <a:solidFill>
          <a:schemeClr val="accent5"/>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2200367" y="462190"/>
            <a:ext cx="7791271" cy="3277961"/>
          </a:xfrm>
          <a:prstGeom prst="rect">
            <a:avLst/>
          </a:prstGeom>
        </p:spPr>
        <p:txBody>
          <a:bodyPr anchor="ctr">
            <a:normAutofit/>
          </a:bodyPr>
          <a:lstStyle>
            <a:lvl1pPr algn="ctr">
              <a:defRPr sz="3067">
                <a:solidFill>
                  <a:schemeClr val="bg1"/>
                </a:solidFill>
                <a:latin typeface="+mj-lt"/>
              </a:defRPr>
            </a:lvl1pPr>
          </a:lstStyle>
          <a:p>
            <a:r>
              <a:rPr lang="en-US"/>
              <a:t>Insert Icon Only</a:t>
            </a:r>
          </a:p>
        </p:txBody>
      </p:sp>
      <p:sp>
        <p:nvSpPr>
          <p:cNvPr id="6" name="Text Placeholder 5"/>
          <p:cNvSpPr>
            <a:spLocks noGrp="1"/>
          </p:cNvSpPr>
          <p:nvPr>
            <p:ph type="body" sz="quarter" idx="11" hasCustomPrompt="1"/>
          </p:nvPr>
        </p:nvSpPr>
        <p:spPr>
          <a:xfrm>
            <a:off x="1108894" y="3994999"/>
            <a:ext cx="9974217" cy="742949"/>
          </a:xfrm>
          <a:prstGeom prst="rect">
            <a:avLst/>
          </a:prstGeom>
        </p:spPr>
        <p:txBody>
          <a:bodyPr anchor="ctr">
            <a:noAutofit/>
          </a:bodyPr>
          <a:lstStyle>
            <a:lvl1pPr marL="0" indent="0" algn="ctr">
              <a:buNone/>
              <a:defRPr sz="4000" b="0" i="0">
                <a:solidFill>
                  <a:schemeClr val="bg1"/>
                </a:solidFill>
                <a:latin typeface="+mj-lt"/>
                <a:ea typeface="PS TT Commons" charset="0"/>
                <a:cs typeface="PS TT Commons" charset="0"/>
              </a:defRPr>
            </a:lvl1pPr>
          </a:lstStyle>
          <a:p>
            <a:pPr lvl="0"/>
            <a:r>
              <a:rPr lang="en-US"/>
              <a:t>Topic or Title Introduction</a:t>
            </a:r>
          </a:p>
        </p:txBody>
      </p:sp>
      <p:sp>
        <p:nvSpPr>
          <p:cNvPr id="8" name="Text Placeholder 7"/>
          <p:cNvSpPr>
            <a:spLocks noGrp="1"/>
          </p:cNvSpPr>
          <p:nvPr>
            <p:ph type="body" sz="quarter" idx="12" hasCustomPrompt="1"/>
          </p:nvPr>
        </p:nvSpPr>
        <p:spPr>
          <a:xfrm>
            <a:off x="3015080" y="4830236"/>
            <a:ext cx="6161845" cy="1138773"/>
          </a:xfrm>
          <a:prstGeom prst="rect">
            <a:avLst/>
          </a:prstGeom>
        </p:spPr>
        <p:txBody>
          <a:bodyPr anchor="t">
            <a:noAutofit/>
          </a:bodyPr>
          <a:lstStyle>
            <a:lvl1pPr marL="0" indent="0" algn="ctr">
              <a:lnSpc>
                <a:spcPct val="110000"/>
              </a:lnSpc>
              <a:spcBef>
                <a:spcPts val="0"/>
              </a:spcBef>
              <a:buNone/>
              <a:defRPr sz="2133" b="0" i="0" baseline="0">
                <a:solidFill>
                  <a:schemeClr val="bg1"/>
                </a:solidFill>
                <a:latin typeface="PS TT Commons" charset="0"/>
                <a:ea typeface="PS TT Commons" charset="0"/>
                <a:cs typeface="PS TT Commons" charset="0"/>
              </a:defRPr>
            </a:lvl1pPr>
          </a:lstStyle>
          <a:p>
            <a:pPr lvl="0"/>
            <a:r>
              <a:rPr lang="en-US"/>
              <a:t>Add a short bit of description text in this area. This should be a quick intro slide to an idea without a lot of text. Stick to a few sentences.</a:t>
            </a:r>
            <a:endParaRPr lang="en-US" dirty="0"/>
          </a:p>
        </p:txBody>
      </p:sp>
    </p:spTree>
    <p:extLst>
      <p:ext uri="{BB962C8B-B14F-4D97-AF65-F5344CB8AC3E}">
        <p14:creationId xmlns:p14="http://schemas.microsoft.com/office/powerpoint/2010/main" val="97312328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wo Column Six Item List with Ico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lang="en-US">
                <a:effectLst/>
              </a:defRPr>
            </a:lvl1pPr>
          </a:lstStyle>
          <a:p>
            <a:r>
              <a:rPr lang="en-US">
                <a:solidFill>
                  <a:srgbClr val="1A1A1A"/>
                </a:solidFill>
                <a:effectLst/>
                <a:latin typeface="PS TT Commons Light" charset="0"/>
              </a:rPr>
              <a:t>Two Column Six Item List with Icons</a:t>
            </a:r>
          </a:p>
        </p:txBody>
      </p:sp>
      <p:sp>
        <p:nvSpPr>
          <p:cNvPr id="4" name="Text Placeholder 3"/>
          <p:cNvSpPr>
            <a:spLocks noGrp="1"/>
          </p:cNvSpPr>
          <p:nvPr>
            <p:ph type="body" sz="quarter" idx="10" hasCustomPrompt="1"/>
          </p:nvPr>
        </p:nvSpPr>
        <p:spPr>
          <a:xfrm>
            <a:off x="2159000" y="1564247"/>
            <a:ext cx="3657600" cy="1341120"/>
          </a:xfrm>
          <a:prstGeom prst="rect">
            <a:avLst/>
          </a:prstGeom>
        </p:spPr>
        <p:txBody>
          <a:bodyPr lIns="0" anchor="ctr">
            <a:noAutofit/>
          </a:bodyPr>
          <a:lstStyle>
            <a:lvl1pPr>
              <a:defRPr sz="2267" b="0" i="0">
                <a:latin typeface="+mn-lt"/>
                <a:ea typeface="PS TT Commons Light" charset="0"/>
                <a:cs typeface="PS TT Commons Light" charset="0"/>
              </a:defRPr>
            </a:lvl1pPr>
          </a:lstStyle>
          <a:p>
            <a:pPr lvl="0"/>
            <a:r>
              <a:rPr lang="en-US"/>
              <a:t>Click to add text </a:t>
            </a:r>
          </a:p>
        </p:txBody>
      </p:sp>
      <p:sp>
        <p:nvSpPr>
          <p:cNvPr id="6" name="Text Placeholder 5"/>
          <p:cNvSpPr>
            <a:spLocks noGrp="1"/>
          </p:cNvSpPr>
          <p:nvPr>
            <p:ph type="body" sz="quarter" idx="11" hasCustomPrompt="1"/>
          </p:nvPr>
        </p:nvSpPr>
        <p:spPr>
          <a:xfrm>
            <a:off x="2159000" y="3111195"/>
            <a:ext cx="3657600" cy="1341120"/>
          </a:xfrm>
          <a:prstGeom prst="rect">
            <a:avLst/>
          </a:prstGeom>
        </p:spPr>
        <p:txBody>
          <a:bodyPr lIns="0" anchor="ctr">
            <a:noAutofit/>
          </a:bodyPr>
          <a:lstStyle>
            <a:lvl1pPr>
              <a:defRPr sz="2267" b="0" i="0">
                <a:latin typeface="+mn-lt"/>
                <a:ea typeface="PS TT Commons Light" charset="0"/>
                <a:cs typeface="PS TT Commons Light" charset="0"/>
              </a:defRPr>
            </a:lvl1pPr>
          </a:lstStyle>
          <a:p>
            <a:pPr lvl="0"/>
            <a:r>
              <a:rPr lang="en-US"/>
              <a:t>Click to add text </a:t>
            </a:r>
          </a:p>
        </p:txBody>
      </p:sp>
      <p:sp>
        <p:nvSpPr>
          <p:cNvPr id="8" name="Text Placeholder 7"/>
          <p:cNvSpPr>
            <a:spLocks noGrp="1"/>
          </p:cNvSpPr>
          <p:nvPr>
            <p:ph type="body" sz="quarter" idx="12" hasCustomPrompt="1"/>
          </p:nvPr>
        </p:nvSpPr>
        <p:spPr>
          <a:xfrm>
            <a:off x="2159000" y="4658143"/>
            <a:ext cx="3657600" cy="1341120"/>
          </a:xfrm>
          <a:prstGeom prst="rect">
            <a:avLst/>
          </a:prstGeom>
        </p:spPr>
        <p:txBody>
          <a:bodyPr lIns="0" anchor="ctr">
            <a:noAutofit/>
          </a:bodyPr>
          <a:lstStyle>
            <a:lvl1pPr>
              <a:defRPr sz="2267" b="0" i="0">
                <a:latin typeface="+mn-lt"/>
                <a:ea typeface="PS TT Commons Light" charset="0"/>
                <a:cs typeface="PS TT Commons Light" charset="0"/>
              </a:defRPr>
            </a:lvl1pPr>
          </a:lstStyle>
          <a:p>
            <a:pPr lvl="0"/>
            <a:r>
              <a:rPr lang="en-US"/>
              <a:t>Click to add text</a:t>
            </a:r>
          </a:p>
        </p:txBody>
      </p:sp>
      <p:sp>
        <p:nvSpPr>
          <p:cNvPr id="10" name="Text Placeholder 9"/>
          <p:cNvSpPr>
            <a:spLocks noGrp="1"/>
          </p:cNvSpPr>
          <p:nvPr>
            <p:ph type="body" sz="quarter" idx="13" hasCustomPrompt="1"/>
          </p:nvPr>
        </p:nvSpPr>
        <p:spPr>
          <a:xfrm>
            <a:off x="7696200" y="1564247"/>
            <a:ext cx="3657600" cy="1341120"/>
          </a:xfrm>
          <a:prstGeom prst="rect">
            <a:avLst/>
          </a:prstGeom>
        </p:spPr>
        <p:txBody>
          <a:bodyPr lIns="0" anchor="ctr">
            <a:noAutofit/>
          </a:bodyPr>
          <a:lstStyle>
            <a:lvl1pPr>
              <a:defRPr sz="2267" b="0" i="0">
                <a:latin typeface="+mn-lt"/>
                <a:ea typeface="PS TT Commons Light" charset="0"/>
                <a:cs typeface="PS TT Commons Light" charset="0"/>
              </a:defRPr>
            </a:lvl1pPr>
          </a:lstStyle>
          <a:p>
            <a:pPr lvl="0"/>
            <a:r>
              <a:rPr lang="en-US"/>
              <a:t>Click to add text</a:t>
            </a:r>
          </a:p>
        </p:txBody>
      </p:sp>
      <p:sp>
        <p:nvSpPr>
          <p:cNvPr id="12" name="Text Placeholder 11"/>
          <p:cNvSpPr>
            <a:spLocks noGrp="1"/>
          </p:cNvSpPr>
          <p:nvPr>
            <p:ph type="body" sz="quarter" idx="14" hasCustomPrompt="1"/>
          </p:nvPr>
        </p:nvSpPr>
        <p:spPr>
          <a:xfrm>
            <a:off x="7696200" y="3104093"/>
            <a:ext cx="3657600" cy="1341120"/>
          </a:xfrm>
          <a:prstGeom prst="rect">
            <a:avLst/>
          </a:prstGeom>
        </p:spPr>
        <p:txBody>
          <a:bodyPr lIns="0" anchor="ctr">
            <a:noAutofit/>
          </a:bodyPr>
          <a:lstStyle>
            <a:lvl1pPr>
              <a:defRPr sz="2267" b="0" i="0">
                <a:latin typeface="+mn-lt"/>
                <a:ea typeface="PS TT Commons Light" charset="0"/>
                <a:cs typeface="PS TT Commons Light" charset="0"/>
              </a:defRPr>
            </a:lvl1pPr>
          </a:lstStyle>
          <a:p>
            <a:pPr lvl="0"/>
            <a:r>
              <a:rPr lang="en-US"/>
              <a:t>Click to add text </a:t>
            </a:r>
          </a:p>
        </p:txBody>
      </p:sp>
      <p:sp>
        <p:nvSpPr>
          <p:cNvPr id="15" name="Text Placeholder 14"/>
          <p:cNvSpPr>
            <a:spLocks noGrp="1"/>
          </p:cNvSpPr>
          <p:nvPr>
            <p:ph type="body" sz="quarter" idx="15" hasCustomPrompt="1"/>
          </p:nvPr>
        </p:nvSpPr>
        <p:spPr>
          <a:xfrm>
            <a:off x="7696200" y="4658143"/>
            <a:ext cx="3657600" cy="1341120"/>
          </a:xfrm>
          <a:prstGeom prst="rect">
            <a:avLst/>
          </a:prstGeom>
        </p:spPr>
        <p:txBody>
          <a:bodyPr lIns="0" anchor="ctr">
            <a:noAutofit/>
          </a:bodyPr>
          <a:lstStyle>
            <a:lvl1pPr>
              <a:defRPr sz="2267" b="0" i="0">
                <a:latin typeface="+mn-lt"/>
                <a:ea typeface="PS TT Commons Light" charset="0"/>
                <a:cs typeface="PS TT Commons Light" charset="0"/>
              </a:defRPr>
            </a:lvl1pPr>
          </a:lstStyle>
          <a:p>
            <a:pPr lvl="0"/>
            <a:r>
              <a:rPr lang="en-US"/>
              <a:t>Click to add text </a:t>
            </a:r>
          </a:p>
        </p:txBody>
      </p:sp>
      <p:sp>
        <p:nvSpPr>
          <p:cNvPr id="17" name="Content Placeholder 16"/>
          <p:cNvSpPr>
            <a:spLocks noGrp="1"/>
          </p:cNvSpPr>
          <p:nvPr>
            <p:ph sz="quarter" idx="16" hasCustomPrompt="1"/>
          </p:nvPr>
        </p:nvSpPr>
        <p:spPr>
          <a:xfrm>
            <a:off x="838202" y="1690614"/>
            <a:ext cx="1093289" cy="1093289"/>
          </a:xfrm>
          <a:prstGeom prst="rect">
            <a:avLst/>
          </a:prstGeom>
        </p:spPr>
        <p:txBody>
          <a:bodyPr anchor="ctr">
            <a:normAutofit/>
          </a:bodyPr>
          <a:lstStyle>
            <a:lvl1pPr algn="ctr">
              <a:defRPr sz="1333" b="0" i="0">
                <a:latin typeface="PS TT Commons Book" charset="0"/>
                <a:ea typeface="PS TT Commons Book" charset="0"/>
                <a:cs typeface="PS TT Commons Book" charset="0"/>
              </a:defRPr>
            </a:lvl1pPr>
          </a:lstStyle>
          <a:p>
            <a:pPr lvl="0"/>
            <a:r>
              <a:rPr lang="en-US"/>
              <a:t>Click image icon</a:t>
            </a:r>
          </a:p>
        </p:txBody>
      </p:sp>
      <p:sp>
        <p:nvSpPr>
          <p:cNvPr id="18" name="Content Placeholder 16"/>
          <p:cNvSpPr>
            <a:spLocks noGrp="1"/>
          </p:cNvSpPr>
          <p:nvPr>
            <p:ph sz="quarter" idx="17" hasCustomPrompt="1"/>
          </p:nvPr>
        </p:nvSpPr>
        <p:spPr>
          <a:xfrm>
            <a:off x="838202" y="3235112"/>
            <a:ext cx="1093289" cy="1093289"/>
          </a:xfrm>
          <a:prstGeom prst="rect">
            <a:avLst/>
          </a:prstGeom>
        </p:spPr>
        <p:txBody>
          <a:bodyPr anchor="ctr">
            <a:normAutofit/>
          </a:bodyPr>
          <a:lstStyle>
            <a:lvl1pPr algn="ctr">
              <a:defRPr sz="1333" b="0" i="0" baseline="0">
                <a:latin typeface="PS TT Commons Book" charset="0"/>
                <a:ea typeface="PS TT Commons Book" charset="0"/>
                <a:cs typeface="PS TT Commons Book" charset="0"/>
              </a:defRPr>
            </a:lvl1pPr>
          </a:lstStyle>
          <a:p>
            <a:pPr lvl="0"/>
            <a:r>
              <a:rPr lang="en-US"/>
              <a:t>Click image icon</a:t>
            </a:r>
          </a:p>
        </p:txBody>
      </p:sp>
      <p:sp>
        <p:nvSpPr>
          <p:cNvPr id="23" name="Content Placeholder 16"/>
          <p:cNvSpPr>
            <a:spLocks noGrp="1"/>
          </p:cNvSpPr>
          <p:nvPr>
            <p:ph sz="quarter" idx="18" hasCustomPrompt="1"/>
          </p:nvPr>
        </p:nvSpPr>
        <p:spPr>
          <a:xfrm>
            <a:off x="838202" y="4782060"/>
            <a:ext cx="1093289" cy="1093289"/>
          </a:xfrm>
          <a:prstGeom prst="rect">
            <a:avLst/>
          </a:prstGeom>
        </p:spPr>
        <p:txBody>
          <a:bodyPr anchor="ctr">
            <a:normAutofit/>
          </a:bodyPr>
          <a:lstStyle>
            <a:lvl1pPr algn="ctr">
              <a:defRPr sz="1333" b="0" i="0">
                <a:latin typeface="PS TT Commons Book" charset="0"/>
                <a:ea typeface="PS TT Commons Book" charset="0"/>
                <a:cs typeface="PS TT Commons Book" charset="0"/>
              </a:defRPr>
            </a:lvl1pPr>
          </a:lstStyle>
          <a:p>
            <a:pPr lvl="0"/>
            <a:r>
              <a:rPr lang="en-US"/>
              <a:t>Click image icon</a:t>
            </a:r>
          </a:p>
        </p:txBody>
      </p:sp>
      <p:sp>
        <p:nvSpPr>
          <p:cNvPr id="24" name="Content Placeholder 16"/>
          <p:cNvSpPr>
            <a:spLocks noGrp="1"/>
          </p:cNvSpPr>
          <p:nvPr>
            <p:ph sz="quarter" idx="19" hasCustomPrompt="1"/>
          </p:nvPr>
        </p:nvSpPr>
        <p:spPr>
          <a:xfrm>
            <a:off x="6368387" y="1690614"/>
            <a:ext cx="1093289" cy="1093289"/>
          </a:xfrm>
          <a:prstGeom prst="rect">
            <a:avLst/>
          </a:prstGeom>
        </p:spPr>
        <p:txBody>
          <a:bodyPr anchor="ctr">
            <a:normAutofit/>
          </a:bodyPr>
          <a:lstStyle>
            <a:lvl1pPr algn="ctr">
              <a:defRPr sz="1333" b="0" i="0">
                <a:latin typeface="PS TT Commons Book" charset="0"/>
                <a:ea typeface="PS TT Commons Book" charset="0"/>
                <a:cs typeface="PS TT Commons Book" charset="0"/>
              </a:defRPr>
            </a:lvl1pPr>
          </a:lstStyle>
          <a:p>
            <a:pPr lvl="0"/>
            <a:r>
              <a:rPr lang="en-US"/>
              <a:t>Click image icon</a:t>
            </a:r>
          </a:p>
        </p:txBody>
      </p:sp>
      <p:sp>
        <p:nvSpPr>
          <p:cNvPr id="25" name="Content Placeholder 16"/>
          <p:cNvSpPr>
            <a:spLocks noGrp="1"/>
          </p:cNvSpPr>
          <p:nvPr>
            <p:ph sz="quarter" idx="20" hasCustomPrompt="1"/>
          </p:nvPr>
        </p:nvSpPr>
        <p:spPr>
          <a:xfrm>
            <a:off x="6368387" y="3235112"/>
            <a:ext cx="1093289" cy="1093289"/>
          </a:xfrm>
          <a:prstGeom prst="rect">
            <a:avLst/>
          </a:prstGeom>
        </p:spPr>
        <p:txBody>
          <a:bodyPr anchor="ctr">
            <a:normAutofit/>
          </a:bodyPr>
          <a:lstStyle>
            <a:lvl1pPr algn="ctr">
              <a:defRPr sz="1333" b="0" i="0" baseline="0">
                <a:latin typeface="PS TT Commons Book" charset="0"/>
                <a:ea typeface="PS TT Commons Book" charset="0"/>
                <a:cs typeface="PS TT Commons Book" charset="0"/>
              </a:defRPr>
            </a:lvl1pPr>
          </a:lstStyle>
          <a:p>
            <a:pPr lvl="0"/>
            <a:r>
              <a:rPr lang="en-US"/>
              <a:t>Click image icon</a:t>
            </a:r>
          </a:p>
        </p:txBody>
      </p:sp>
      <p:sp>
        <p:nvSpPr>
          <p:cNvPr id="26" name="Content Placeholder 16"/>
          <p:cNvSpPr>
            <a:spLocks noGrp="1"/>
          </p:cNvSpPr>
          <p:nvPr>
            <p:ph sz="quarter" idx="21" hasCustomPrompt="1"/>
          </p:nvPr>
        </p:nvSpPr>
        <p:spPr>
          <a:xfrm>
            <a:off x="6368387" y="4782060"/>
            <a:ext cx="1093289" cy="1093289"/>
          </a:xfrm>
          <a:prstGeom prst="rect">
            <a:avLst/>
          </a:prstGeom>
        </p:spPr>
        <p:txBody>
          <a:bodyPr anchor="ctr">
            <a:normAutofit/>
          </a:bodyPr>
          <a:lstStyle>
            <a:lvl1pPr algn="ctr">
              <a:defRPr sz="1333" b="0" i="0">
                <a:latin typeface="PS TT Commons Book" charset="0"/>
                <a:ea typeface="PS TT Commons Book" charset="0"/>
                <a:cs typeface="PS TT Commons Book" charset="0"/>
              </a:defRPr>
            </a:lvl1pPr>
          </a:lstStyle>
          <a:p>
            <a:pPr lvl="0"/>
            <a:r>
              <a:rPr lang="en-US"/>
              <a:t>Click image icon</a:t>
            </a:r>
          </a:p>
        </p:txBody>
      </p:sp>
    </p:spTree>
    <p:extLst>
      <p:ext uri="{BB962C8B-B14F-4D97-AF65-F5344CB8AC3E}">
        <p14:creationId xmlns:p14="http://schemas.microsoft.com/office/powerpoint/2010/main" val="121578072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ext Left | Three Item Chunking ">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Click to Add Title in Title Case</a:t>
            </a:r>
          </a:p>
        </p:txBody>
      </p:sp>
      <p:sp>
        <p:nvSpPr>
          <p:cNvPr id="3" name="Text Placeholder 9"/>
          <p:cNvSpPr>
            <a:spLocks noGrp="1"/>
          </p:cNvSpPr>
          <p:nvPr>
            <p:ph type="body" sz="quarter" idx="13" hasCustomPrompt="1"/>
          </p:nvPr>
        </p:nvSpPr>
        <p:spPr>
          <a:xfrm>
            <a:off x="7199085" y="1715195"/>
            <a:ext cx="4154715" cy="1341120"/>
          </a:xfrm>
          <a:prstGeom prst="rect">
            <a:avLst/>
          </a:prstGeom>
        </p:spPr>
        <p:txBody>
          <a:bodyPr lIns="0" anchor="ctr">
            <a:noAutofit/>
          </a:bodyPr>
          <a:lstStyle>
            <a:lvl1pPr>
              <a:defRPr sz="2267" b="0" i="0" baseline="0">
                <a:latin typeface="+mn-lt"/>
                <a:ea typeface="PS TT Commons Light" charset="0"/>
                <a:cs typeface="PS TT Commons Light" charset="0"/>
              </a:defRPr>
            </a:lvl1pPr>
          </a:lstStyle>
          <a:p>
            <a:pPr lvl="0"/>
            <a:r>
              <a:rPr lang="en-US"/>
              <a:t>Click to add text</a:t>
            </a:r>
          </a:p>
        </p:txBody>
      </p:sp>
      <p:sp>
        <p:nvSpPr>
          <p:cNvPr id="4" name="Text Placeholder 11"/>
          <p:cNvSpPr>
            <a:spLocks noGrp="1"/>
          </p:cNvSpPr>
          <p:nvPr>
            <p:ph type="body" sz="quarter" idx="14" hasCustomPrompt="1"/>
          </p:nvPr>
        </p:nvSpPr>
        <p:spPr>
          <a:xfrm>
            <a:off x="7199085" y="3255041"/>
            <a:ext cx="4154715" cy="1341120"/>
          </a:xfrm>
          <a:prstGeom prst="rect">
            <a:avLst/>
          </a:prstGeom>
        </p:spPr>
        <p:txBody>
          <a:bodyPr lIns="0" anchor="ctr">
            <a:noAutofit/>
          </a:bodyPr>
          <a:lstStyle>
            <a:lvl1pPr>
              <a:defRPr sz="2267" b="0" i="0">
                <a:latin typeface="+mn-lt"/>
                <a:ea typeface="PS TT Commons Light" charset="0"/>
                <a:cs typeface="PS TT Commons Light" charset="0"/>
              </a:defRPr>
            </a:lvl1pPr>
          </a:lstStyle>
          <a:p>
            <a:pPr lvl="0"/>
            <a:r>
              <a:rPr lang="en-US"/>
              <a:t>Click to add text</a:t>
            </a:r>
          </a:p>
        </p:txBody>
      </p:sp>
      <p:sp>
        <p:nvSpPr>
          <p:cNvPr id="5" name="Text Placeholder 14"/>
          <p:cNvSpPr>
            <a:spLocks noGrp="1"/>
          </p:cNvSpPr>
          <p:nvPr>
            <p:ph type="body" sz="quarter" idx="15" hasCustomPrompt="1"/>
          </p:nvPr>
        </p:nvSpPr>
        <p:spPr>
          <a:xfrm>
            <a:off x="7199085" y="4809091"/>
            <a:ext cx="4154715" cy="1341120"/>
          </a:xfrm>
          <a:prstGeom prst="rect">
            <a:avLst/>
          </a:prstGeom>
        </p:spPr>
        <p:txBody>
          <a:bodyPr lIns="0" anchor="ctr">
            <a:noAutofit/>
          </a:bodyPr>
          <a:lstStyle>
            <a:lvl1pPr>
              <a:defRPr sz="2267" b="0" i="0">
                <a:latin typeface="+mn-lt"/>
                <a:ea typeface="PS TT Commons Light" charset="0"/>
                <a:cs typeface="PS TT Commons Light" charset="0"/>
              </a:defRPr>
            </a:lvl1pPr>
          </a:lstStyle>
          <a:p>
            <a:pPr lvl="0"/>
            <a:r>
              <a:rPr lang="en-US"/>
              <a:t>Click to add text</a:t>
            </a:r>
          </a:p>
        </p:txBody>
      </p:sp>
      <p:sp>
        <p:nvSpPr>
          <p:cNvPr id="6" name="Content Placeholder 16"/>
          <p:cNvSpPr>
            <a:spLocks noGrp="1"/>
          </p:cNvSpPr>
          <p:nvPr>
            <p:ph sz="quarter" idx="19" hasCustomPrompt="1"/>
          </p:nvPr>
        </p:nvSpPr>
        <p:spPr>
          <a:xfrm>
            <a:off x="5852162" y="1841562"/>
            <a:ext cx="1093289" cy="1093289"/>
          </a:xfrm>
          <a:prstGeom prst="rect">
            <a:avLst/>
          </a:prstGeom>
        </p:spPr>
        <p:txBody>
          <a:bodyPr anchor="ctr">
            <a:normAutofit/>
          </a:bodyPr>
          <a:lstStyle>
            <a:lvl1pPr algn="ctr">
              <a:defRPr sz="1333" b="0" i="0">
                <a:latin typeface="PS TT Commons Book" charset="0"/>
                <a:ea typeface="PS TT Commons Book" charset="0"/>
                <a:cs typeface="PS TT Commons Book" charset="0"/>
              </a:defRPr>
            </a:lvl1pPr>
          </a:lstStyle>
          <a:p>
            <a:pPr lvl="0"/>
            <a:r>
              <a:rPr lang="en-US"/>
              <a:t>Click image icon</a:t>
            </a:r>
          </a:p>
        </p:txBody>
      </p:sp>
      <p:sp>
        <p:nvSpPr>
          <p:cNvPr id="7" name="Content Placeholder 16"/>
          <p:cNvSpPr>
            <a:spLocks noGrp="1"/>
          </p:cNvSpPr>
          <p:nvPr>
            <p:ph sz="quarter" idx="20" hasCustomPrompt="1"/>
          </p:nvPr>
        </p:nvSpPr>
        <p:spPr>
          <a:xfrm>
            <a:off x="5852162" y="3386059"/>
            <a:ext cx="1093289" cy="1093289"/>
          </a:xfrm>
          <a:prstGeom prst="rect">
            <a:avLst/>
          </a:prstGeom>
        </p:spPr>
        <p:txBody>
          <a:bodyPr anchor="ctr">
            <a:normAutofit/>
          </a:bodyPr>
          <a:lstStyle>
            <a:lvl1pPr algn="ctr">
              <a:defRPr sz="1333" b="0" i="0" baseline="0">
                <a:latin typeface="PS TT Commons Book" charset="0"/>
                <a:ea typeface="PS TT Commons Book" charset="0"/>
                <a:cs typeface="PS TT Commons Book" charset="0"/>
              </a:defRPr>
            </a:lvl1pPr>
          </a:lstStyle>
          <a:p>
            <a:pPr lvl="0"/>
            <a:r>
              <a:rPr lang="en-US"/>
              <a:t>Click image icon</a:t>
            </a:r>
          </a:p>
        </p:txBody>
      </p:sp>
      <p:sp>
        <p:nvSpPr>
          <p:cNvPr id="8" name="Content Placeholder 16"/>
          <p:cNvSpPr>
            <a:spLocks noGrp="1"/>
          </p:cNvSpPr>
          <p:nvPr>
            <p:ph sz="quarter" idx="21" hasCustomPrompt="1"/>
          </p:nvPr>
        </p:nvSpPr>
        <p:spPr>
          <a:xfrm>
            <a:off x="5852162" y="4933008"/>
            <a:ext cx="1093289" cy="1093289"/>
          </a:xfrm>
          <a:prstGeom prst="rect">
            <a:avLst/>
          </a:prstGeom>
        </p:spPr>
        <p:txBody>
          <a:bodyPr anchor="ctr">
            <a:normAutofit/>
          </a:bodyPr>
          <a:lstStyle>
            <a:lvl1pPr algn="ctr">
              <a:defRPr sz="1333" b="0" i="0">
                <a:latin typeface="PS TT Commons Book" charset="0"/>
                <a:ea typeface="PS TT Commons Book" charset="0"/>
                <a:cs typeface="PS TT Commons Book" charset="0"/>
              </a:defRPr>
            </a:lvl1pPr>
          </a:lstStyle>
          <a:p>
            <a:pPr lvl="0"/>
            <a:r>
              <a:rPr lang="en-US"/>
              <a:t>Click image icon</a:t>
            </a:r>
          </a:p>
        </p:txBody>
      </p:sp>
      <p:sp>
        <p:nvSpPr>
          <p:cNvPr id="11" name="Text Placeholder 7"/>
          <p:cNvSpPr>
            <a:spLocks noGrp="1"/>
          </p:cNvSpPr>
          <p:nvPr>
            <p:ph type="body" sz="quarter" idx="10" hasCustomPrompt="1"/>
          </p:nvPr>
        </p:nvSpPr>
        <p:spPr>
          <a:xfrm>
            <a:off x="838200" y="1564249"/>
            <a:ext cx="4491445" cy="4728425"/>
          </a:xfrm>
          <a:prstGeom prst="rect">
            <a:avLst/>
          </a:prstGeom>
        </p:spPr>
        <p:txBody>
          <a:bodyPr lIns="0" anchor="ctr">
            <a:noAutofit/>
          </a:bodyPr>
          <a:lstStyle>
            <a:lvl1pPr algn="l">
              <a:defRPr sz="2267" b="0" i="0" baseline="0">
                <a:solidFill>
                  <a:schemeClr val="accent1"/>
                </a:solidFill>
                <a:latin typeface="+mn-lt"/>
                <a:ea typeface="PS TT Commons DemiBold" charset="0"/>
                <a:cs typeface="PS TT Commons DemiBold" charset="0"/>
              </a:defRPr>
            </a:lvl1pPr>
            <a:lvl2pPr algn="l">
              <a:buSzPct val="100000"/>
              <a:defRPr sz="2267" b="0" i="0">
                <a:solidFill>
                  <a:schemeClr val="accent1"/>
                </a:solidFill>
                <a:latin typeface="PS TT Commons" charset="0"/>
                <a:ea typeface="PS TT Commons" charset="0"/>
                <a:cs typeface="PS TT Commons" charset="0"/>
              </a:defRPr>
            </a:lvl2pPr>
            <a:lvl3pPr algn="l">
              <a:defRPr sz="2267" b="0" i="0">
                <a:solidFill>
                  <a:schemeClr val="accent1"/>
                </a:solidFill>
                <a:latin typeface="PS TT Commons" charset="0"/>
                <a:ea typeface="PS TT Commons" charset="0"/>
                <a:cs typeface="PS TT Commons" charset="0"/>
              </a:defRPr>
            </a:lvl3pPr>
            <a:lvl4pPr algn="l">
              <a:defRPr sz="2267" b="0" i="0">
                <a:solidFill>
                  <a:schemeClr val="accent1"/>
                </a:solidFill>
                <a:latin typeface="PS TT Commons" charset="0"/>
                <a:ea typeface="PS TT Commons" charset="0"/>
                <a:cs typeface="PS TT Commons" charset="0"/>
              </a:defRPr>
            </a:lvl4pPr>
            <a:lvl5pPr algn="l">
              <a:defRPr sz="2267" b="0" i="0">
                <a:solidFill>
                  <a:schemeClr val="accent1"/>
                </a:solidFill>
                <a:latin typeface="PS TT Commons" charset="0"/>
                <a:ea typeface="PS TT Commons" charset="0"/>
                <a:cs typeface="PS TT Commons" charset="0"/>
              </a:defRPr>
            </a:lvl5pPr>
          </a:lstStyle>
          <a:p>
            <a:pPr lvl="0"/>
            <a:r>
              <a:rPr lang="en-US"/>
              <a:t>Click to add text</a:t>
            </a:r>
          </a:p>
          <a:p>
            <a:pPr lvl="1"/>
            <a:r>
              <a:rPr lang="en-US"/>
              <a:t>Second level</a:t>
            </a:r>
          </a:p>
          <a:p>
            <a:pPr lvl="2"/>
            <a:r>
              <a:rPr lang="en-US"/>
              <a:t>Third level</a:t>
            </a:r>
          </a:p>
          <a:p>
            <a:pPr lvl="3"/>
            <a:r>
              <a:rPr lang="en-US"/>
              <a:t>Fourth level</a:t>
            </a:r>
          </a:p>
        </p:txBody>
      </p:sp>
      <p:sp>
        <p:nvSpPr>
          <p:cNvPr id="9" name="TextBox 8"/>
          <p:cNvSpPr txBox="1"/>
          <p:nvPr userDrawn="1"/>
        </p:nvSpPr>
        <p:spPr>
          <a:xfrm>
            <a:off x="3706368" y="4767072"/>
            <a:ext cx="609600" cy="609600"/>
          </a:xfrm>
          <a:prstGeom prst="rect">
            <a:avLst/>
          </a:prstGeom>
        </p:spPr>
        <p:txBody>
          <a:bodyPr vert="horz" wrap="none" lIns="0" tIns="21980" rIns="43959" bIns="21980" rtlCol="0" anchor="b" anchorCtr="0">
            <a:noAutofit/>
          </a:bodyPr>
          <a:lstStyle/>
          <a:p>
            <a:pPr marL="0" marR="0" indent="0" algn="l" defTabSz="293016" rtl="0" eaLnBrk="1" fontAlgn="auto" latinLnBrk="0" hangingPunct="1">
              <a:lnSpc>
                <a:spcPct val="85000"/>
              </a:lnSpc>
              <a:spcBef>
                <a:spcPct val="0"/>
              </a:spcBef>
              <a:spcAft>
                <a:spcPts val="0"/>
              </a:spcAft>
              <a:buClrTx/>
              <a:buSzTx/>
              <a:buFontTx/>
              <a:buNone/>
              <a:tabLst/>
            </a:pPr>
            <a:endParaRPr kumimoji="0" lang="en-US" sz="235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spTree>
    <p:extLst>
      <p:ext uri="{BB962C8B-B14F-4D97-AF65-F5344CB8AC3E}">
        <p14:creationId xmlns:p14="http://schemas.microsoft.com/office/powerpoint/2010/main" val="45877835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ext Right | Three Item Chunkin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Add Title in Title Case</a:t>
            </a:r>
          </a:p>
        </p:txBody>
      </p:sp>
      <p:sp>
        <p:nvSpPr>
          <p:cNvPr id="3" name="Text Placeholder 9"/>
          <p:cNvSpPr>
            <a:spLocks noGrp="1"/>
          </p:cNvSpPr>
          <p:nvPr>
            <p:ph type="body" sz="quarter" idx="13" hasCustomPrompt="1"/>
          </p:nvPr>
        </p:nvSpPr>
        <p:spPr>
          <a:xfrm>
            <a:off x="2185126" y="1718052"/>
            <a:ext cx="4212772" cy="1341120"/>
          </a:xfrm>
          <a:prstGeom prst="rect">
            <a:avLst/>
          </a:prstGeom>
        </p:spPr>
        <p:txBody>
          <a:bodyPr lIns="0" anchor="ctr">
            <a:noAutofit/>
          </a:bodyPr>
          <a:lstStyle>
            <a:lvl1pPr>
              <a:defRPr sz="2267" b="0" i="0">
                <a:latin typeface="+mn-lt"/>
                <a:ea typeface="PS TT Commons Light" charset="0"/>
                <a:cs typeface="PS TT Commons Light" charset="0"/>
              </a:defRPr>
            </a:lvl1pPr>
          </a:lstStyle>
          <a:p>
            <a:pPr lvl="0"/>
            <a:r>
              <a:rPr lang="en-US"/>
              <a:t>Click to add text</a:t>
            </a:r>
          </a:p>
        </p:txBody>
      </p:sp>
      <p:sp>
        <p:nvSpPr>
          <p:cNvPr id="4" name="Text Placeholder 11"/>
          <p:cNvSpPr>
            <a:spLocks noGrp="1"/>
          </p:cNvSpPr>
          <p:nvPr>
            <p:ph type="body" sz="quarter" idx="14" hasCustomPrompt="1"/>
          </p:nvPr>
        </p:nvSpPr>
        <p:spPr>
          <a:xfrm>
            <a:off x="2185126" y="3257899"/>
            <a:ext cx="4212772" cy="1341120"/>
          </a:xfrm>
          <a:prstGeom prst="rect">
            <a:avLst/>
          </a:prstGeom>
        </p:spPr>
        <p:txBody>
          <a:bodyPr lIns="0" anchor="ctr">
            <a:noAutofit/>
          </a:bodyPr>
          <a:lstStyle>
            <a:lvl1pPr>
              <a:defRPr sz="2267" b="0" i="0" baseline="0">
                <a:latin typeface="+mn-lt"/>
                <a:ea typeface="PS TT Commons Light" charset="0"/>
                <a:cs typeface="PS TT Commons Light" charset="0"/>
              </a:defRPr>
            </a:lvl1pPr>
          </a:lstStyle>
          <a:p>
            <a:pPr lvl="0"/>
            <a:r>
              <a:rPr lang="en-US"/>
              <a:t>Click to add text</a:t>
            </a:r>
          </a:p>
        </p:txBody>
      </p:sp>
      <p:sp>
        <p:nvSpPr>
          <p:cNvPr id="5" name="Text Placeholder 14"/>
          <p:cNvSpPr>
            <a:spLocks noGrp="1"/>
          </p:cNvSpPr>
          <p:nvPr>
            <p:ph type="body" sz="quarter" idx="15" hasCustomPrompt="1"/>
          </p:nvPr>
        </p:nvSpPr>
        <p:spPr>
          <a:xfrm>
            <a:off x="2185126" y="4811948"/>
            <a:ext cx="4212772" cy="1341120"/>
          </a:xfrm>
          <a:prstGeom prst="rect">
            <a:avLst/>
          </a:prstGeom>
        </p:spPr>
        <p:txBody>
          <a:bodyPr lIns="0" anchor="ctr">
            <a:noAutofit/>
          </a:bodyPr>
          <a:lstStyle>
            <a:lvl1pPr>
              <a:defRPr sz="2267" b="0" i="0">
                <a:latin typeface="+mn-lt"/>
                <a:ea typeface="PS TT Commons Light" charset="0"/>
                <a:cs typeface="PS TT Commons Light" charset="0"/>
              </a:defRPr>
            </a:lvl1pPr>
          </a:lstStyle>
          <a:p>
            <a:pPr lvl="0"/>
            <a:r>
              <a:rPr lang="en-US"/>
              <a:t>Click to add text</a:t>
            </a:r>
          </a:p>
        </p:txBody>
      </p:sp>
      <p:sp>
        <p:nvSpPr>
          <p:cNvPr id="6" name="Content Placeholder 16"/>
          <p:cNvSpPr>
            <a:spLocks noGrp="1"/>
          </p:cNvSpPr>
          <p:nvPr>
            <p:ph sz="quarter" idx="19" hasCustomPrompt="1"/>
          </p:nvPr>
        </p:nvSpPr>
        <p:spPr>
          <a:xfrm>
            <a:off x="838202" y="1844420"/>
            <a:ext cx="1093289" cy="1093289"/>
          </a:xfrm>
          <a:prstGeom prst="rect">
            <a:avLst/>
          </a:prstGeom>
        </p:spPr>
        <p:txBody>
          <a:bodyPr anchor="ctr">
            <a:normAutofit/>
          </a:bodyPr>
          <a:lstStyle>
            <a:lvl1pPr algn="ctr">
              <a:defRPr sz="1333" b="0" i="0">
                <a:latin typeface="PS TT Commons Book" charset="0"/>
                <a:ea typeface="PS TT Commons Book" charset="0"/>
                <a:cs typeface="PS TT Commons Book" charset="0"/>
              </a:defRPr>
            </a:lvl1pPr>
          </a:lstStyle>
          <a:p>
            <a:pPr lvl="0"/>
            <a:r>
              <a:rPr lang="en-US"/>
              <a:t>Click image icon</a:t>
            </a:r>
          </a:p>
        </p:txBody>
      </p:sp>
      <p:sp>
        <p:nvSpPr>
          <p:cNvPr id="7" name="Content Placeholder 16"/>
          <p:cNvSpPr>
            <a:spLocks noGrp="1"/>
          </p:cNvSpPr>
          <p:nvPr>
            <p:ph sz="quarter" idx="20" hasCustomPrompt="1"/>
          </p:nvPr>
        </p:nvSpPr>
        <p:spPr>
          <a:xfrm>
            <a:off x="838202" y="3388917"/>
            <a:ext cx="1093289" cy="1093289"/>
          </a:xfrm>
          <a:prstGeom prst="rect">
            <a:avLst/>
          </a:prstGeom>
        </p:spPr>
        <p:txBody>
          <a:bodyPr anchor="ctr">
            <a:normAutofit/>
          </a:bodyPr>
          <a:lstStyle>
            <a:lvl1pPr algn="ctr">
              <a:defRPr sz="1333" b="0" i="0" baseline="0">
                <a:latin typeface="PS TT Commons Book" charset="0"/>
                <a:ea typeface="PS TT Commons Book" charset="0"/>
                <a:cs typeface="PS TT Commons Book" charset="0"/>
              </a:defRPr>
            </a:lvl1pPr>
          </a:lstStyle>
          <a:p>
            <a:pPr lvl="0"/>
            <a:r>
              <a:rPr lang="en-US"/>
              <a:t>Click image icon</a:t>
            </a:r>
          </a:p>
        </p:txBody>
      </p:sp>
      <p:sp>
        <p:nvSpPr>
          <p:cNvPr id="8" name="Content Placeholder 16"/>
          <p:cNvSpPr>
            <a:spLocks noGrp="1"/>
          </p:cNvSpPr>
          <p:nvPr>
            <p:ph sz="quarter" idx="21" hasCustomPrompt="1"/>
          </p:nvPr>
        </p:nvSpPr>
        <p:spPr>
          <a:xfrm>
            <a:off x="838202" y="4935865"/>
            <a:ext cx="1093289" cy="1093289"/>
          </a:xfrm>
          <a:prstGeom prst="rect">
            <a:avLst/>
          </a:prstGeom>
        </p:spPr>
        <p:txBody>
          <a:bodyPr anchor="ctr">
            <a:normAutofit/>
          </a:bodyPr>
          <a:lstStyle>
            <a:lvl1pPr algn="ctr">
              <a:defRPr sz="1333" b="0" i="0">
                <a:latin typeface="PS TT Commons Book" charset="0"/>
                <a:ea typeface="PS TT Commons Book" charset="0"/>
                <a:cs typeface="PS TT Commons Book" charset="0"/>
              </a:defRPr>
            </a:lvl1pPr>
          </a:lstStyle>
          <a:p>
            <a:pPr lvl="0"/>
            <a:r>
              <a:rPr lang="en-US"/>
              <a:t>Click image icon</a:t>
            </a:r>
          </a:p>
        </p:txBody>
      </p:sp>
      <p:sp>
        <p:nvSpPr>
          <p:cNvPr id="9" name="Text Placeholder 7"/>
          <p:cNvSpPr>
            <a:spLocks noGrp="1"/>
          </p:cNvSpPr>
          <p:nvPr>
            <p:ph type="body" sz="quarter" idx="10" hasCustomPrompt="1"/>
          </p:nvPr>
        </p:nvSpPr>
        <p:spPr>
          <a:xfrm>
            <a:off x="6862356" y="1564249"/>
            <a:ext cx="4491445" cy="4728425"/>
          </a:xfrm>
          <a:prstGeom prst="rect">
            <a:avLst/>
          </a:prstGeom>
        </p:spPr>
        <p:txBody>
          <a:bodyPr lIns="0" anchor="ctr">
            <a:noAutofit/>
          </a:bodyPr>
          <a:lstStyle>
            <a:lvl1pPr algn="l">
              <a:defRPr sz="2267" b="0" i="0" baseline="0">
                <a:solidFill>
                  <a:schemeClr val="accent1"/>
                </a:solidFill>
                <a:latin typeface="+mn-lt"/>
                <a:ea typeface="PS TT Commons DemiBold" charset="0"/>
                <a:cs typeface="PS TT Commons DemiBold" charset="0"/>
              </a:defRPr>
            </a:lvl1pPr>
            <a:lvl2pPr algn="l">
              <a:buSzPct val="100000"/>
              <a:defRPr sz="2267" b="0" i="0">
                <a:solidFill>
                  <a:schemeClr val="accent1"/>
                </a:solidFill>
                <a:latin typeface="PS TT Commons" charset="0"/>
                <a:ea typeface="PS TT Commons" charset="0"/>
                <a:cs typeface="PS TT Commons" charset="0"/>
              </a:defRPr>
            </a:lvl2pPr>
            <a:lvl3pPr algn="l">
              <a:defRPr sz="2267" b="0" i="0">
                <a:solidFill>
                  <a:schemeClr val="accent1"/>
                </a:solidFill>
                <a:latin typeface="PS TT Commons" charset="0"/>
                <a:ea typeface="PS TT Commons" charset="0"/>
                <a:cs typeface="PS TT Commons" charset="0"/>
              </a:defRPr>
            </a:lvl3pPr>
            <a:lvl4pPr algn="l">
              <a:defRPr sz="2267" b="0" i="0">
                <a:solidFill>
                  <a:schemeClr val="accent1"/>
                </a:solidFill>
                <a:latin typeface="PS TT Commons" charset="0"/>
                <a:ea typeface="PS TT Commons" charset="0"/>
                <a:cs typeface="PS TT Commons" charset="0"/>
              </a:defRPr>
            </a:lvl4pPr>
            <a:lvl5pPr algn="l">
              <a:defRPr sz="2267" b="0" i="0">
                <a:solidFill>
                  <a:schemeClr val="accent1"/>
                </a:solidFill>
                <a:latin typeface="PS TT Commons" charset="0"/>
                <a:ea typeface="PS TT Commons" charset="0"/>
                <a:cs typeface="PS TT Commons" charset="0"/>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8724875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Description Text and Three Item Ico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Description Text and Three Item Icons</a:t>
            </a:r>
          </a:p>
        </p:txBody>
      </p:sp>
      <p:sp>
        <p:nvSpPr>
          <p:cNvPr id="12" name="Text Placeholder 3"/>
          <p:cNvSpPr>
            <a:spLocks noGrp="1"/>
          </p:cNvSpPr>
          <p:nvPr>
            <p:ph type="body" sz="quarter" idx="24" hasCustomPrompt="1"/>
          </p:nvPr>
        </p:nvSpPr>
        <p:spPr>
          <a:xfrm>
            <a:off x="838200" y="4850283"/>
            <a:ext cx="3190965" cy="340028"/>
          </a:xfrm>
          <a:prstGeom prst="rect">
            <a:avLst/>
          </a:prstGeom>
        </p:spPr>
        <p:txBody>
          <a:bodyPr lIns="0" anchor="ctr">
            <a:noAutofit/>
          </a:bodyPr>
          <a:lstStyle>
            <a:lvl1pPr algn="ctr">
              <a:defRPr sz="2267" b="0" i="0">
                <a:solidFill>
                  <a:schemeClr val="accent1"/>
                </a:solidFill>
                <a:latin typeface="+mn-lt"/>
                <a:ea typeface="PS TT Commons Light" charset="0"/>
                <a:cs typeface="PS TT Commons Light" charset="0"/>
              </a:defRPr>
            </a:lvl1pPr>
          </a:lstStyle>
          <a:p>
            <a:pPr lvl="0"/>
            <a:r>
              <a:rPr lang="en-US"/>
              <a:t>Add text here</a:t>
            </a:r>
          </a:p>
        </p:txBody>
      </p:sp>
      <p:sp>
        <p:nvSpPr>
          <p:cNvPr id="13" name="Content Placeholder 16"/>
          <p:cNvSpPr>
            <a:spLocks noGrp="1"/>
          </p:cNvSpPr>
          <p:nvPr>
            <p:ph sz="quarter" idx="25" hasCustomPrompt="1"/>
          </p:nvPr>
        </p:nvSpPr>
        <p:spPr>
          <a:xfrm>
            <a:off x="838200" y="2879637"/>
            <a:ext cx="3190965" cy="1704039"/>
          </a:xfrm>
          <a:prstGeom prst="rect">
            <a:avLst/>
          </a:prstGeom>
        </p:spPr>
        <p:txBody>
          <a:bodyPr anchor="ctr">
            <a:normAutofit/>
          </a:bodyPr>
          <a:lstStyle>
            <a:lvl1pPr algn="ctr">
              <a:defRPr sz="2000">
                <a:latin typeface="+mj-lt"/>
              </a:defRPr>
            </a:lvl1pPr>
          </a:lstStyle>
          <a:p>
            <a:pPr lvl="0"/>
            <a:r>
              <a:rPr lang="en-US"/>
              <a:t>Click image icon</a:t>
            </a:r>
          </a:p>
        </p:txBody>
      </p:sp>
      <p:sp>
        <p:nvSpPr>
          <p:cNvPr id="14" name="Text Placeholder 3"/>
          <p:cNvSpPr>
            <a:spLocks noGrp="1"/>
          </p:cNvSpPr>
          <p:nvPr>
            <p:ph type="body" sz="quarter" idx="26" hasCustomPrompt="1"/>
          </p:nvPr>
        </p:nvSpPr>
        <p:spPr>
          <a:xfrm>
            <a:off x="838200" y="5294359"/>
            <a:ext cx="3190965" cy="1057095"/>
          </a:xfrm>
          <a:prstGeom prst="rect">
            <a:avLst/>
          </a:prstGeom>
        </p:spPr>
        <p:txBody>
          <a:bodyPr lIns="0" anchor="t">
            <a:noAutofit/>
          </a:bodyPr>
          <a:lstStyle>
            <a:lvl1pPr algn="ctr">
              <a:defRPr sz="2000" b="0" i="0">
                <a:solidFill>
                  <a:schemeClr val="tx1"/>
                </a:solidFill>
                <a:latin typeface="+mn-lt"/>
                <a:ea typeface="PS TT Commons" charset="0"/>
                <a:cs typeface="PS TT Commons" charset="0"/>
              </a:defRPr>
            </a:lvl1pPr>
          </a:lstStyle>
          <a:p>
            <a:pPr lvl="0"/>
            <a:r>
              <a:rPr lang="en-US"/>
              <a:t>Add description text on these lines. Keep it short and simple. </a:t>
            </a:r>
          </a:p>
        </p:txBody>
      </p:sp>
      <p:sp>
        <p:nvSpPr>
          <p:cNvPr id="18" name="Text Placeholder 3"/>
          <p:cNvSpPr>
            <a:spLocks noGrp="1"/>
          </p:cNvSpPr>
          <p:nvPr>
            <p:ph type="body" sz="quarter" idx="27" hasCustomPrompt="1"/>
          </p:nvPr>
        </p:nvSpPr>
        <p:spPr>
          <a:xfrm>
            <a:off x="8162836" y="4850283"/>
            <a:ext cx="3190965" cy="340028"/>
          </a:xfrm>
          <a:prstGeom prst="rect">
            <a:avLst/>
          </a:prstGeom>
        </p:spPr>
        <p:txBody>
          <a:bodyPr lIns="0" anchor="ctr">
            <a:noAutofit/>
          </a:bodyPr>
          <a:lstStyle>
            <a:lvl1pPr algn="ctr">
              <a:defRPr sz="2267" b="0" i="0">
                <a:solidFill>
                  <a:schemeClr val="accent1"/>
                </a:solidFill>
                <a:latin typeface="+mn-lt"/>
                <a:ea typeface="PS TT Commons Light" charset="0"/>
                <a:cs typeface="PS TT Commons Light" charset="0"/>
              </a:defRPr>
            </a:lvl1pPr>
          </a:lstStyle>
          <a:p>
            <a:pPr lvl="0"/>
            <a:r>
              <a:rPr lang="en-US"/>
              <a:t>Add text here</a:t>
            </a:r>
          </a:p>
        </p:txBody>
      </p:sp>
      <p:sp>
        <p:nvSpPr>
          <p:cNvPr id="19" name="Content Placeholder 16"/>
          <p:cNvSpPr>
            <a:spLocks noGrp="1"/>
          </p:cNvSpPr>
          <p:nvPr>
            <p:ph sz="quarter" idx="28" hasCustomPrompt="1"/>
          </p:nvPr>
        </p:nvSpPr>
        <p:spPr>
          <a:xfrm>
            <a:off x="8162836" y="2879637"/>
            <a:ext cx="3190964" cy="1704039"/>
          </a:xfrm>
          <a:prstGeom prst="rect">
            <a:avLst/>
          </a:prstGeom>
        </p:spPr>
        <p:txBody>
          <a:bodyPr anchor="ctr">
            <a:normAutofit/>
          </a:bodyPr>
          <a:lstStyle>
            <a:lvl1pPr algn="ctr">
              <a:defRPr sz="2000">
                <a:latin typeface="+mj-lt"/>
              </a:defRPr>
            </a:lvl1pPr>
          </a:lstStyle>
          <a:p>
            <a:pPr lvl="0"/>
            <a:r>
              <a:rPr lang="en-US"/>
              <a:t>Click image icon</a:t>
            </a:r>
          </a:p>
        </p:txBody>
      </p:sp>
      <p:sp>
        <p:nvSpPr>
          <p:cNvPr id="20" name="Text Placeholder 3"/>
          <p:cNvSpPr>
            <a:spLocks noGrp="1"/>
          </p:cNvSpPr>
          <p:nvPr>
            <p:ph type="body" sz="quarter" idx="29" hasCustomPrompt="1"/>
          </p:nvPr>
        </p:nvSpPr>
        <p:spPr>
          <a:xfrm>
            <a:off x="8162836" y="5294359"/>
            <a:ext cx="3190965" cy="1057095"/>
          </a:xfrm>
          <a:prstGeom prst="rect">
            <a:avLst/>
          </a:prstGeom>
        </p:spPr>
        <p:txBody>
          <a:bodyPr lIns="0" anchor="t">
            <a:noAutofit/>
          </a:bodyPr>
          <a:lstStyle>
            <a:lvl1pPr algn="ctr">
              <a:defRPr sz="2000" b="0" i="0">
                <a:solidFill>
                  <a:schemeClr val="tx1"/>
                </a:solidFill>
                <a:latin typeface="+mn-lt"/>
                <a:ea typeface="PS TT Commons" charset="0"/>
                <a:cs typeface="PS TT Commons" charset="0"/>
              </a:defRPr>
            </a:lvl1pPr>
          </a:lstStyle>
          <a:p>
            <a:pPr lvl="0"/>
            <a:r>
              <a:rPr lang="en-US"/>
              <a:t>Add description text on these lines. Keep it short and simple. </a:t>
            </a:r>
          </a:p>
        </p:txBody>
      </p:sp>
      <p:sp>
        <p:nvSpPr>
          <p:cNvPr id="21" name="Text Placeholder 3"/>
          <p:cNvSpPr>
            <a:spLocks noGrp="1"/>
          </p:cNvSpPr>
          <p:nvPr>
            <p:ph type="body" sz="quarter" idx="30" hasCustomPrompt="1"/>
          </p:nvPr>
        </p:nvSpPr>
        <p:spPr>
          <a:xfrm>
            <a:off x="4500519" y="4850283"/>
            <a:ext cx="3190965" cy="340028"/>
          </a:xfrm>
          <a:prstGeom prst="rect">
            <a:avLst/>
          </a:prstGeom>
        </p:spPr>
        <p:txBody>
          <a:bodyPr lIns="0" anchor="ctr">
            <a:noAutofit/>
          </a:bodyPr>
          <a:lstStyle>
            <a:lvl1pPr algn="ctr">
              <a:defRPr sz="2267" b="0" i="0">
                <a:solidFill>
                  <a:schemeClr val="accent1"/>
                </a:solidFill>
                <a:latin typeface="+mn-lt"/>
                <a:ea typeface="PS TT Commons Light" charset="0"/>
                <a:cs typeface="PS TT Commons Light" charset="0"/>
              </a:defRPr>
            </a:lvl1pPr>
          </a:lstStyle>
          <a:p>
            <a:pPr lvl="0"/>
            <a:r>
              <a:rPr lang="en-US"/>
              <a:t>Add text here</a:t>
            </a:r>
          </a:p>
        </p:txBody>
      </p:sp>
      <p:sp>
        <p:nvSpPr>
          <p:cNvPr id="22" name="Content Placeholder 16"/>
          <p:cNvSpPr>
            <a:spLocks noGrp="1"/>
          </p:cNvSpPr>
          <p:nvPr>
            <p:ph sz="quarter" idx="31" hasCustomPrompt="1"/>
          </p:nvPr>
        </p:nvSpPr>
        <p:spPr>
          <a:xfrm>
            <a:off x="4500519" y="2879637"/>
            <a:ext cx="3190965" cy="1704039"/>
          </a:xfrm>
          <a:prstGeom prst="rect">
            <a:avLst/>
          </a:prstGeom>
        </p:spPr>
        <p:txBody>
          <a:bodyPr anchor="ctr">
            <a:normAutofit/>
          </a:bodyPr>
          <a:lstStyle>
            <a:lvl1pPr algn="ctr">
              <a:defRPr sz="2000">
                <a:latin typeface="+mj-lt"/>
              </a:defRPr>
            </a:lvl1pPr>
          </a:lstStyle>
          <a:p>
            <a:pPr lvl="0"/>
            <a:r>
              <a:rPr lang="en-US"/>
              <a:t>Click image icon</a:t>
            </a:r>
          </a:p>
        </p:txBody>
      </p:sp>
      <p:sp>
        <p:nvSpPr>
          <p:cNvPr id="23" name="Text Placeholder 3"/>
          <p:cNvSpPr>
            <a:spLocks noGrp="1"/>
          </p:cNvSpPr>
          <p:nvPr>
            <p:ph type="body" sz="quarter" idx="32" hasCustomPrompt="1"/>
          </p:nvPr>
        </p:nvSpPr>
        <p:spPr>
          <a:xfrm>
            <a:off x="4500519" y="5294359"/>
            <a:ext cx="3190965" cy="1057095"/>
          </a:xfrm>
          <a:prstGeom prst="rect">
            <a:avLst/>
          </a:prstGeom>
        </p:spPr>
        <p:txBody>
          <a:bodyPr lIns="0" anchor="t">
            <a:noAutofit/>
          </a:bodyPr>
          <a:lstStyle>
            <a:lvl1pPr algn="ctr">
              <a:defRPr sz="2000" b="0" i="0">
                <a:solidFill>
                  <a:schemeClr val="tx1"/>
                </a:solidFill>
                <a:latin typeface="+mn-lt"/>
                <a:ea typeface="PS TT Commons" charset="0"/>
                <a:cs typeface="PS TT Commons" charset="0"/>
              </a:defRPr>
            </a:lvl1pPr>
          </a:lstStyle>
          <a:p>
            <a:pPr lvl="0"/>
            <a:r>
              <a:rPr lang="en-US"/>
              <a:t>Add description text on these lines. Keep it short and simple. </a:t>
            </a:r>
          </a:p>
        </p:txBody>
      </p:sp>
      <p:sp>
        <p:nvSpPr>
          <p:cNvPr id="25" name="Text Placeholder 24"/>
          <p:cNvSpPr>
            <a:spLocks noGrp="1"/>
          </p:cNvSpPr>
          <p:nvPr>
            <p:ph type="body" sz="quarter" idx="33" hasCustomPrompt="1"/>
          </p:nvPr>
        </p:nvSpPr>
        <p:spPr>
          <a:xfrm>
            <a:off x="838200" y="1381307"/>
            <a:ext cx="10515600" cy="1231720"/>
          </a:xfrm>
          <a:prstGeom prst="rect">
            <a:avLst/>
          </a:prstGeom>
        </p:spPr>
        <p:txBody>
          <a:bodyPr anchor="t">
            <a:noAutofit/>
          </a:bodyPr>
          <a:lstStyle>
            <a:lvl1pPr algn="ctr">
              <a:defRPr sz="2267" b="0" i="0">
                <a:latin typeface="+mn-lt"/>
                <a:ea typeface="PS TT Commons" charset="0"/>
                <a:cs typeface="PS TT Commons" charset="0"/>
              </a:defRPr>
            </a:lvl1pPr>
          </a:lstStyle>
          <a:p>
            <a:pPr lvl="0"/>
            <a:r>
              <a:rPr lang="en-US"/>
              <a:t>Add a short bit of description text in this area. Try keeping the text on a slide to a minimum. But sometimes we know descriptions are necessary. </a:t>
            </a:r>
            <a:endParaRPr lang="en-US" dirty="0"/>
          </a:p>
        </p:txBody>
      </p:sp>
    </p:spTree>
    <p:extLst>
      <p:ext uri="{BB962C8B-B14F-4D97-AF65-F5344CB8AC3E}">
        <p14:creationId xmlns:p14="http://schemas.microsoft.com/office/powerpoint/2010/main" val="45420400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Icon or Image Chunking: Two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Icon or Image Chunking: Two Items</a:t>
            </a:r>
          </a:p>
        </p:txBody>
      </p:sp>
      <p:sp>
        <p:nvSpPr>
          <p:cNvPr id="3" name="Content Placeholder 11"/>
          <p:cNvSpPr>
            <a:spLocks noGrp="1"/>
          </p:cNvSpPr>
          <p:nvPr>
            <p:ph sz="quarter" idx="12" hasCustomPrompt="1"/>
          </p:nvPr>
        </p:nvSpPr>
        <p:spPr>
          <a:xfrm>
            <a:off x="838200" y="1706881"/>
            <a:ext cx="5037184" cy="2542903"/>
          </a:xfrm>
          <a:prstGeom prst="rect">
            <a:avLst/>
          </a:prstGeom>
        </p:spPr>
        <p:txBody>
          <a:bodyPr lIns="182880" tIns="0" rIns="182880" bIns="0" anchor="ctr">
            <a:normAutofit/>
          </a:bodyPr>
          <a:lstStyle>
            <a:lvl1pPr marL="0" indent="0" algn="ctr">
              <a:buNone/>
              <a:defRPr sz="1867" b="0" i="0" baseline="0">
                <a:latin typeface="PS TT Commons Light" charset="0"/>
                <a:ea typeface="PS TT Commons Light" charset="0"/>
                <a:cs typeface="PS TT Commons Light" charset="0"/>
              </a:defRPr>
            </a:lvl1pPr>
            <a:lvl2pPr marL="396106" indent="0" algn="l">
              <a:buNone/>
              <a:defRPr sz="2933"/>
            </a:lvl2pPr>
            <a:lvl3pPr marL="794921" indent="0" algn="l">
              <a:buNone/>
              <a:defRPr sz="2933"/>
            </a:lvl3pPr>
            <a:lvl4pPr marL="1177464" indent="0" algn="l">
              <a:buNone/>
              <a:defRPr sz="2933"/>
            </a:lvl4pPr>
            <a:lvl5pPr marL="1462332" indent="0" algn="l">
              <a:buNone/>
              <a:defRPr sz="2933"/>
            </a:lvl5pPr>
          </a:lstStyle>
          <a:p>
            <a:pPr lvl="0"/>
            <a:r>
              <a:rPr lang="en-US"/>
              <a:t>To add image or icon, click the </a:t>
            </a:r>
            <a:br>
              <a:rPr lang="en-US"/>
            </a:br>
            <a:r>
              <a:rPr lang="en-US"/>
              <a:t>image icon or paste in</a:t>
            </a:r>
            <a:endParaRPr lang="en-US" dirty="0"/>
          </a:p>
        </p:txBody>
      </p:sp>
      <p:sp>
        <p:nvSpPr>
          <p:cNvPr id="4" name="Text Placeholder 3"/>
          <p:cNvSpPr>
            <a:spLocks noGrp="1"/>
          </p:cNvSpPr>
          <p:nvPr>
            <p:ph type="body" sz="quarter" idx="14" hasCustomPrompt="1"/>
          </p:nvPr>
        </p:nvSpPr>
        <p:spPr>
          <a:xfrm>
            <a:off x="838203" y="4506821"/>
            <a:ext cx="5037181" cy="1600793"/>
          </a:xfrm>
          <a:prstGeom prst="rect">
            <a:avLst/>
          </a:prstGeom>
        </p:spPr>
        <p:txBody>
          <a:bodyPr lIns="182880" tIns="0" rIns="182880" bIns="0">
            <a:noAutofit/>
          </a:bodyPr>
          <a:lstStyle>
            <a:lvl1pPr marL="0" indent="0" algn="ctr">
              <a:lnSpc>
                <a:spcPct val="100000"/>
              </a:lnSpc>
              <a:spcBef>
                <a:spcPts val="0"/>
              </a:spcBef>
              <a:buNone/>
              <a:defRPr sz="2267" b="0" i="0">
                <a:latin typeface="+mn-lt"/>
                <a:ea typeface="PS TT Commons Light" charset="0"/>
                <a:cs typeface="PS TT Commons Light" charset="0"/>
              </a:defRPr>
            </a:lvl1pPr>
            <a:lvl2pPr>
              <a:defRPr/>
            </a:lvl2pPr>
          </a:lstStyle>
          <a:p>
            <a:pPr lvl="0"/>
            <a:r>
              <a:rPr lang="en-US" dirty="0"/>
              <a:t>Add text here</a:t>
            </a:r>
          </a:p>
        </p:txBody>
      </p:sp>
      <p:sp>
        <p:nvSpPr>
          <p:cNvPr id="7" name="Content Placeholder 11"/>
          <p:cNvSpPr>
            <a:spLocks noGrp="1"/>
          </p:cNvSpPr>
          <p:nvPr>
            <p:ph sz="quarter" idx="15" hasCustomPrompt="1"/>
          </p:nvPr>
        </p:nvSpPr>
        <p:spPr>
          <a:xfrm>
            <a:off x="6316620" y="1706881"/>
            <a:ext cx="5037180" cy="2542903"/>
          </a:xfrm>
          <a:prstGeom prst="rect">
            <a:avLst/>
          </a:prstGeom>
        </p:spPr>
        <p:txBody>
          <a:bodyPr lIns="182880" tIns="0" rIns="182880" bIns="0" anchor="ctr">
            <a:normAutofit/>
          </a:bodyPr>
          <a:lstStyle>
            <a:lvl1pPr marL="0" indent="0" algn="ctr">
              <a:buNone/>
              <a:defRPr sz="1867" b="0" i="0" baseline="0">
                <a:latin typeface="PS TT Commons Light" charset="0"/>
                <a:ea typeface="PS TT Commons Light" charset="0"/>
                <a:cs typeface="PS TT Commons Light" charset="0"/>
              </a:defRPr>
            </a:lvl1pPr>
            <a:lvl2pPr marL="396106" indent="0" algn="l">
              <a:buNone/>
              <a:defRPr sz="2933"/>
            </a:lvl2pPr>
            <a:lvl3pPr marL="794921" indent="0" algn="l">
              <a:buNone/>
              <a:defRPr sz="2933"/>
            </a:lvl3pPr>
            <a:lvl4pPr marL="1177464" indent="0" algn="l">
              <a:buNone/>
              <a:defRPr sz="2933"/>
            </a:lvl4pPr>
            <a:lvl5pPr marL="1462332" indent="0" algn="l">
              <a:buNone/>
              <a:defRPr sz="2933"/>
            </a:lvl5pPr>
          </a:lstStyle>
          <a:p>
            <a:pPr lvl="0"/>
            <a:r>
              <a:rPr lang="en-US"/>
              <a:t>To add image or icon, click the </a:t>
            </a:r>
            <a:br>
              <a:rPr lang="en-US"/>
            </a:br>
            <a:r>
              <a:rPr lang="en-US"/>
              <a:t>image icon or paste in</a:t>
            </a:r>
            <a:endParaRPr lang="en-US" dirty="0"/>
          </a:p>
        </p:txBody>
      </p:sp>
      <p:sp>
        <p:nvSpPr>
          <p:cNvPr id="9" name="Text Placeholder 3"/>
          <p:cNvSpPr>
            <a:spLocks noGrp="1"/>
          </p:cNvSpPr>
          <p:nvPr>
            <p:ph type="body" sz="quarter" idx="16" hasCustomPrompt="1"/>
          </p:nvPr>
        </p:nvSpPr>
        <p:spPr>
          <a:xfrm>
            <a:off x="6316620" y="4506821"/>
            <a:ext cx="5037181" cy="1600793"/>
          </a:xfrm>
          <a:prstGeom prst="rect">
            <a:avLst/>
          </a:prstGeom>
        </p:spPr>
        <p:txBody>
          <a:bodyPr lIns="182880" tIns="0" rIns="182880" bIns="0">
            <a:noAutofit/>
          </a:bodyPr>
          <a:lstStyle>
            <a:lvl1pPr marL="0" indent="0" algn="ctr">
              <a:lnSpc>
                <a:spcPct val="100000"/>
              </a:lnSpc>
              <a:spcBef>
                <a:spcPts val="0"/>
              </a:spcBef>
              <a:buNone/>
              <a:defRPr sz="2267" b="0" i="0">
                <a:latin typeface="+mn-lt"/>
                <a:ea typeface="PS TT Commons Light" charset="0"/>
                <a:cs typeface="PS TT Commons Light" charset="0"/>
              </a:defRPr>
            </a:lvl1pPr>
            <a:lvl2pPr>
              <a:defRPr/>
            </a:lvl2pPr>
          </a:lstStyle>
          <a:p>
            <a:pPr lvl="0"/>
            <a:r>
              <a:rPr lang="en-US" dirty="0"/>
              <a:t>Add text here</a:t>
            </a:r>
          </a:p>
        </p:txBody>
      </p:sp>
    </p:spTree>
    <p:extLst>
      <p:ext uri="{BB962C8B-B14F-4D97-AF65-F5344CB8AC3E}">
        <p14:creationId xmlns:p14="http://schemas.microsoft.com/office/powerpoint/2010/main" val="138174390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Circle Image Chunking: Two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Circle Icon or Image Chunking: Two Items</a:t>
            </a:r>
          </a:p>
        </p:txBody>
      </p:sp>
      <p:sp>
        <p:nvSpPr>
          <p:cNvPr id="3" name="Content Placeholder 11"/>
          <p:cNvSpPr>
            <a:spLocks noGrp="1" noChangeAspect="1"/>
          </p:cNvSpPr>
          <p:nvPr>
            <p:ph sz="quarter" idx="12" hasCustomPrompt="1"/>
          </p:nvPr>
        </p:nvSpPr>
        <p:spPr>
          <a:xfrm>
            <a:off x="2120136" y="1725298"/>
            <a:ext cx="3291840" cy="3291840"/>
          </a:xfrm>
          <a:prstGeom prst="ellipse">
            <a:avLst/>
          </a:prstGeom>
        </p:spPr>
        <p:txBody>
          <a:bodyPr lIns="182880" tIns="0" rIns="182880" bIns="0" anchor="ctr">
            <a:normAutofit/>
          </a:bodyPr>
          <a:lstStyle>
            <a:lvl1pPr marL="0" indent="0" algn="ctr">
              <a:buNone/>
              <a:defRPr sz="1733" b="0" i="0" baseline="0">
                <a:latin typeface="PS TT Commons Light" charset="0"/>
                <a:ea typeface="PS TT Commons Light" charset="0"/>
                <a:cs typeface="PS TT Commons Light" charset="0"/>
              </a:defRPr>
            </a:lvl1pPr>
            <a:lvl2pPr marL="396106" indent="0" algn="l">
              <a:buNone/>
              <a:defRPr sz="2933"/>
            </a:lvl2pPr>
            <a:lvl3pPr marL="794921" indent="0" algn="l">
              <a:buNone/>
              <a:defRPr sz="2933"/>
            </a:lvl3pPr>
            <a:lvl4pPr marL="1177464" indent="0" algn="l">
              <a:buNone/>
              <a:defRPr sz="2933"/>
            </a:lvl4pPr>
            <a:lvl5pPr marL="1462332" indent="0" algn="l">
              <a:buNone/>
              <a:defRPr sz="2933"/>
            </a:lvl5pPr>
          </a:lstStyle>
          <a:p>
            <a:pPr lvl="0"/>
            <a:r>
              <a:rPr lang="en-US"/>
              <a:t>To add image or icon, click the </a:t>
            </a:r>
            <a:br>
              <a:rPr lang="en-US"/>
            </a:br>
            <a:r>
              <a:rPr lang="en-US"/>
              <a:t>image icon or</a:t>
            </a:r>
            <a:br>
              <a:rPr lang="en-US"/>
            </a:br>
            <a:r>
              <a:rPr lang="en-US"/>
              <a:t>paste in</a:t>
            </a:r>
            <a:endParaRPr lang="en-US" dirty="0"/>
          </a:p>
        </p:txBody>
      </p:sp>
      <p:sp>
        <p:nvSpPr>
          <p:cNvPr id="4" name="Text Placeholder 3"/>
          <p:cNvSpPr>
            <a:spLocks noGrp="1"/>
          </p:cNvSpPr>
          <p:nvPr>
            <p:ph type="body" sz="quarter" idx="14" hasCustomPrompt="1"/>
          </p:nvPr>
        </p:nvSpPr>
        <p:spPr>
          <a:xfrm>
            <a:off x="1706661" y="5278152"/>
            <a:ext cx="4118791" cy="904934"/>
          </a:xfrm>
          <a:prstGeom prst="rect">
            <a:avLst/>
          </a:prstGeom>
        </p:spPr>
        <p:txBody>
          <a:bodyPr lIns="182880" tIns="0" rIns="182880" bIns="0">
            <a:noAutofit/>
          </a:bodyPr>
          <a:lstStyle>
            <a:lvl1pPr marL="0" indent="0" algn="ctr">
              <a:lnSpc>
                <a:spcPct val="100000"/>
              </a:lnSpc>
              <a:spcBef>
                <a:spcPts val="0"/>
              </a:spcBef>
              <a:buNone/>
              <a:defRPr sz="2267" b="0" i="0">
                <a:latin typeface="+mn-lt"/>
                <a:ea typeface="PS TT Commons Light" charset="0"/>
                <a:cs typeface="PS TT Commons Light" charset="0"/>
              </a:defRPr>
            </a:lvl1pPr>
            <a:lvl2pPr>
              <a:defRPr/>
            </a:lvl2pPr>
          </a:lstStyle>
          <a:p>
            <a:pPr lvl="0"/>
            <a:r>
              <a:rPr lang="en-US" dirty="0"/>
              <a:t>Add text here</a:t>
            </a:r>
          </a:p>
        </p:txBody>
      </p:sp>
      <p:sp>
        <p:nvSpPr>
          <p:cNvPr id="7" name="Content Placeholder 11"/>
          <p:cNvSpPr>
            <a:spLocks noGrp="1" noChangeAspect="1"/>
          </p:cNvSpPr>
          <p:nvPr>
            <p:ph sz="quarter" idx="15" hasCustomPrompt="1"/>
          </p:nvPr>
        </p:nvSpPr>
        <p:spPr>
          <a:xfrm>
            <a:off x="6790279" y="1725298"/>
            <a:ext cx="3294734" cy="3294734"/>
          </a:xfrm>
          <a:prstGeom prst="ellipse">
            <a:avLst/>
          </a:prstGeom>
        </p:spPr>
        <p:txBody>
          <a:bodyPr lIns="182880" tIns="0" rIns="182880" bIns="0" anchor="ctr">
            <a:normAutofit/>
          </a:bodyPr>
          <a:lstStyle>
            <a:lvl1pPr marL="0" indent="0" algn="ctr">
              <a:buNone/>
              <a:defRPr sz="1733" b="0" i="0" baseline="0">
                <a:latin typeface="PS TT Commons Light" charset="0"/>
                <a:ea typeface="PS TT Commons Light" charset="0"/>
                <a:cs typeface="PS TT Commons Light" charset="0"/>
              </a:defRPr>
            </a:lvl1pPr>
            <a:lvl2pPr marL="396106" indent="0" algn="l">
              <a:buNone/>
              <a:defRPr sz="2933"/>
            </a:lvl2pPr>
            <a:lvl3pPr marL="794921" indent="0" algn="l">
              <a:buNone/>
              <a:defRPr sz="2933"/>
            </a:lvl3pPr>
            <a:lvl4pPr marL="1177464" indent="0" algn="l">
              <a:buNone/>
              <a:defRPr sz="2933"/>
            </a:lvl4pPr>
            <a:lvl5pPr marL="1462332" indent="0" algn="l">
              <a:buNone/>
              <a:defRPr sz="2933"/>
            </a:lvl5pPr>
          </a:lstStyle>
          <a:p>
            <a:pPr lvl="0"/>
            <a:r>
              <a:rPr lang="en-US"/>
              <a:t>To add image or icon, click the </a:t>
            </a:r>
            <a:br>
              <a:rPr lang="en-US"/>
            </a:br>
            <a:r>
              <a:rPr lang="en-US"/>
              <a:t>image icon or </a:t>
            </a:r>
            <a:br>
              <a:rPr lang="en-US"/>
            </a:br>
            <a:r>
              <a:rPr lang="en-US"/>
              <a:t>paste in</a:t>
            </a:r>
            <a:endParaRPr lang="en-US" dirty="0"/>
          </a:p>
        </p:txBody>
      </p:sp>
      <p:sp>
        <p:nvSpPr>
          <p:cNvPr id="9" name="Text Placeholder 3"/>
          <p:cNvSpPr>
            <a:spLocks noGrp="1"/>
          </p:cNvSpPr>
          <p:nvPr>
            <p:ph type="body" sz="quarter" idx="16" hasCustomPrompt="1"/>
          </p:nvPr>
        </p:nvSpPr>
        <p:spPr>
          <a:xfrm>
            <a:off x="6378251" y="5278152"/>
            <a:ext cx="4118791" cy="904934"/>
          </a:xfrm>
          <a:prstGeom prst="rect">
            <a:avLst/>
          </a:prstGeom>
        </p:spPr>
        <p:txBody>
          <a:bodyPr lIns="182880" tIns="0" rIns="182880" bIns="0">
            <a:noAutofit/>
          </a:bodyPr>
          <a:lstStyle>
            <a:lvl1pPr marL="0" indent="0" algn="ctr">
              <a:lnSpc>
                <a:spcPct val="100000"/>
              </a:lnSpc>
              <a:spcBef>
                <a:spcPts val="0"/>
              </a:spcBef>
              <a:buNone/>
              <a:defRPr sz="2267" b="0" i="0">
                <a:latin typeface="+mn-lt"/>
                <a:ea typeface="PS TT Commons Light" charset="0"/>
                <a:cs typeface="PS TT Commons Light" charset="0"/>
              </a:defRPr>
            </a:lvl1pPr>
            <a:lvl2pPr>
              <a:defRPr/>
            </a:lvl2pPr>
          </a:lstStyle>
          <a:p>
            <a:pPr lvl="0"/>
            <a:r>
              <a:rPr lang="en-US" dirty="0"/>
              <a:t>Add text here</a:t>
            </a:r>
          </a:p>
        </p:txBody>
      </p:sp>
    </p:spTree>
    <p:extLst>
      <p:ext uri="{BB962C8B-B14F-4D97-AF65-F5344CB8AC3E}">
        <p14:creationId xmlns:p14="http://schemas.microsoft.com/office/powerpoint/2010/main" val="392982936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Icon or Image Chunking: Three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Icon or Image Chunking: Three Items</a:t>
            </a:r>
          </a:p>
        </p:txBody>
      </p:sp>
      <p:sp>
        <p:nvSpPr>
          <p:cNvPr id="3" name="Content Placeholder 11"/>
          <p:cNvSpPr>
            <a:spLocks noGrp="1"/>
          </p:cNvSpPr>
          <p:nvPr>
            <p:ph sz="quarter" idx="12" hasCustomPrompt="1"/>
          </p:nvPr>
        </p:nvSpPr>
        <p:spPr>
          <a:xfrm>
            <a:off x="838201" y="2020388"/>
            <a:ext cx="3318693" cy="2438400"/>
          </a:xfrm>
          <a:prstGeom prst="rect">
            <a:avLst/>
          </a:prstGeom>
        </p:spPr>
        <p:txBody>
          <a:bodyPr lIns="182880" tIns="0" rIns="182880" bIns="0" anchor="ctr">
            <a:normAutofit/>
          </a:bodyPr>
          <a:lstStyle>
            <a:lvl1pPr marL="0" indent="0" algn="ctr">
              <a:buNone/>
              <a:defRPr sz="1867" b="0" i="0" baseline="0">
                <a:latin typeface="PS TT Commons Light" charset="0"/>
                <a:ea typeface="PS TT Commons Light" charset="0"/>
                <a:cs typeface="PS TT Commons Light" charset="0"/>
              </a:defRPr>
            </a:lvl1pPr>
            <a:lvl2pPr marL="396106" indent="0" algn="l">
              <a:buNone/>
              <a:defRPr sz="2933"/>
            </a:lvl2pPr>
            <a:lvl3pPr marL="794921" indent="0" algn="l">
              <a:buNone/>
              <a:defRPr sz="2933"/>
            </a:lvl3pPr>
            <a:lvl4pPr marL="1177464" indent="0" algn="l">
              <a:buNone/>
              <a:defRPr sz="2933"/>
            </a:lvl4pPr>
            <a:lvl5pPr marL="1462332" indent="0" algn="l">
              <a:buNone/>
              <a:defRPr sz="2933"/>
            </a:lvl5pPr>
          </a:lstStyle>
          <a:p>
            <a:pPr lvl="0"/>
            <a:r>
              <a:rPr lang="en-US"/>
              <a:t>To add image or icon, click the image icon or paste in</a:t>
            </a:r>
            <a:endParaRPr lang="en-US" dirty="0"/>
          </a:p>
        </p:txBody>
      </p:sp>
      <p:sp>
        <p:nvSpPr>
          <p:cNvPr id="4" name="Text Placeholder 3"/>
          <p:cNvSpPr>
            <a:spLocks noGrp="1"/>
          </p:cNvSpPr>
          <p:nvPr>
            <p:ph type="body" sz="quarter" idx="14" hasCustomPrompt="1"/>
          </p:nvPr>
        </p:nvSpPr>
        <p:spPr>
          <a:xfrm>
            <a:off x="838202" y="4692603"/>
            <a:ext cx="3318692" cy="1655188"/>
          </a:xfrm>
          <a:prstGeom prst="rect">
            <a:avLst/>
          </a:prstGeom>
        </p:spPr>
        <p:txBody>
          <a:bodyPr lIns="182880" tIns="0" rIns="182880" bIns="0">
            <a:noAutofit/>
          </a:bodyPr>
          <a:lstStyle>
            <a:lvl1pPr marL="0" indent="0" algn="ctr">
              <a:lnSpc>
                <a:spcPct val="100000"/>
              </a:lnSpc>
              <a:spcBef>
                <a:spcPts val="0"/>
              </a:spcBef>
              <a:buNone/>
              <a:defRPr sz="2267" b="0" i="0">
                <a:latin typeface="+mn-lt"/>
                <a:ea typeface="PS TT Commons Light" charset="0"/>
                <a:cs typeface="PS TT Commons Light" charset="0"/>
              </a:defRPr>
            </a:lvl1pPr>
            <a:lvl2pPr>
              <a:defRPr/>
            </a:lvl2pPr>
          </a:lstStyle>
          <a:p>
            <a:pPr lvl="0"/>
            <a:r>
              <a:rPr lang="en-US" dirty="0"/>
              <a:t>Add text here</a:t>
            </a:r>
          </a:p>
        </p:txBody>
      </p:sp>
      <p:sp>
        <p:nvSpPr>
          <p:cNvPr id="9" name="Content Placeholder 11"/>
          <p:cNvSpPr>
            <a:spLocks noGrp="1"/>
          </p:cNvSpPr>
          <p:nvPr>
            <p:ph sz="quarter" idx="15" hasCustomPrompt="1"/>
          </p:nvPr>
        </p:nvSpPr>
        <p:spPr>
          <a:xfrm>
            <a:off x="8035109" y="2020388"/>
            <a:ext cx="3318691" cy="2438400"/>
          </a:xfrm>
          <a:prstGeom prst="rect">
            <a:avLst/>
          </a:prstGeom>
        </p:spPr>
        <p:txBody>
          <a:bodyPr lIns="182880" tIns="0" rIns="182880" bIns="0" anchor="ctr">
            <a:normAutofit/>
          </a:bodyPr>
          <a:lstStyle>
            <a:lvl1pPr marL="0" indent="0" algn="ctr">
              <a:buNone/>
              <a:defRPr sz="1867" b="0" i="0" baseline="0">
                <a:latin typeface="PS TT Commons Light" charset="0"/>
                <a:ea typeface="PS TT Commons Light" charset="0"/>
                <a:cs typeface="PS TT Commons Light" charset="0"/>
              </a:defRPr>
            </a:lvl1pPr>
            <a:lvl2pPr marL="396106" indent="0" algn="l">
              <a:buNone/>
              <a:defRPr sz="2933"/>
            </a:lvl2pPr>
            <a:lvl3pPr marL="794921" indent="0" algn="l">
              <a:buNone/>
              <a:defRPr sz="2933"/>
            </a:lvl3pPr>
            <a:lvl4pPr marL="1177464" indent="0" algn="l">
              <a:buNone/>
              <a:defRPr sz="2933"/>
            </a:lvl4pPr>
            <a:lvl5pPr marL="1462332" indent="0" algn="l">
              <a:buNone/>
              <a:defRPr sz="2933"/>
            </a:lvl5pPr>
          </a:lstStyle>
          <a:p>
            <a:pPr lvl="0"/>
            <a:r>
              <a:rPr lang="en-US"/>
              <a:t>To add image or icon, click the image icon or paste in</a:t>
            </a:r>
            <a:endParaRPr lang="en-US" dirty="0"/>
          </a:p>
        </p:txBody>
      </p:sp>
      <p:sp>
        <p:nvSpPr>
          <p:cNvPr id="10" name="Text Placeholder 3"/>
          <p:cNvSpPr>
            <a:spLocks noGrp="1"/>
          </p:cNvSpPr>
          <p:nvPr>
            <p:ph type="body" sz="quarter" idx="16" hasCustomPrompt="1"/>
          </p:nvPr>
        </p:nvSpPr>
        <p:spPr>
          <a:xfrm>
            <a:off x="8035110" y="4692603"/>
            <a:ext cx="3318692" cy="1655188"/>
          </a:xfrm>
          <a:prstGeom prst="rect">
            <a:avLst/>
          </a:prstGeom>
        </p:spPr>
        <p:txBody>
          <a:bodyPr lIns="182880" tIns="0" rIns="182880" bIns="0">
            <a:noAutofit/>
          </a:bodyPr>
          <a:lstStyle>
            <a:lvl1pPr marL="0" indent="0" algn="ctr">
              <a:lnSpc>
                <a:spcPct val="100000"/>
              </a:lnSpc>
              <a:spcBef>
                <a:spcPts val="0"/>
              </a:spcBef>
              <a:buNone/>
              <a:defRPr sz="2267" b="0" i="0">
                <a:latin typeface="+mn-lt"/>
                <a:ea typeface="PS TT Commons Light" charset="0"/>
                <a:cs typeface="PS TT Commons Light" charset="0"/>
              </a:defRPr>
            </a:lvl1pPr>
            <a:lvl2pPr>
              <a:defRPr/>
            </a:lvl2pPr>
          </a:lstStyle>
          <a:p>
            <a:pPr lvl="0"/>
            <a:r>
              <a:rPr lang="en-US" dirty="0"/>
              <a:t>Add text here</a:t>
            </a:r>
          </a:p>
        </p:txBody>
      </p:sp>
      <p:sp>
        <p:nvSpPr>
          <p:cNvPr id="11" name="Content Placeholder 11"/>
          <p:cNvSpPr>
            <a:spLocks noGrp="1"/>
          </p:cNvSpPr>
          <p:nvPr>
            <p:ph sz="quarter" idx="17" hasCustomPrompt="1"/>
          </p:nvPr>
        </p:nvSpPr>
        <p:spPr>
          <a:xfrm>
            <a:off x="4436655" y="2020388"/>
            <a:ext cx="3318692" cy="2438400"/>
          </a:xfrm>
          <a:prstGeom prst="rect">
            <a:avLst/>
          </a:prstGeom>
        </p:spPr>
        <p:txBody>
          <a:bodyPr lIns="182880" tIns="0" rIns="182880" bIns="0" anchor="ctr">
            <a:normAutofit/>
          </a:bodyPr>
          <a:lstStyle>
            <a:lvl1pPr marL="0" indent="0" algn="ctr">
              <a:buNone/>
              <a:defRPr sz="1867" b="0" i="0" baseline="0">
                <a:latin typeface="PS TT Commons Light" charset="0"/>
                <a:ea typeface="PS TT Commons Light" charset="0"/>
                <a:cs typeface="PS TT Commons Light" charset="0"/>
              </a:defRPr>
            </a:lvl1pPr>
            <a:lvl2pPr marL="396106" indent="0" algn="l">
              <a:buNone/>
              <a:defRPr sz="2933"/>
            </a:lvl2pPr>
            <a:lvl3pPr marL="794921" indent="0" algn="l">
              <a:buNone/>
              <a:defRPr sz="2933"/>
            </a:lvl3pPr>
            <a:lvl4pPr marL="1177464" indent="0" algn="l">
              <a:buNone/>
              <a:defRPr sz="2933"/>
            </a:lvl4pPr>
            <a:lvl5pPr marL="1462332" indent="0" algn="l">
              <a:buNone/>
              <a:defRPr sz="2933"/>
            </a:lvl5pPr>
          </a:lstStyle>
          <a:p>
            <a:pPr lvl="0"/>
            <a:r>
              <a:rPr lang="en-US"/>
              <a:t>To add image or icon, click the image icon or paste in</a:t>
            </a:r>
            <a:endParaRPr lang="en-US" dirty="0"/>
          </a:p>
        </p:txBody>
      </p:sp>
      <p:sp>
        <p:nvSpPr>
          <p:cNvPr id="12" name="Text Placeholder 3"/>
          <p:cNvSpPr>
            <a:spLocks noGrp="1"/>
          </p:cNvSpPr>
          <p:nvPr>
            <p:ph type="body" sz="quarter" idx="18" hasCustomPrompt="1"/>
          </p:nvPr>
        </p:nvSpPr>
        <p:spPr>
          <a:xfrm>
            <a:off x="4436655" y="4692603"/>
            <a:ext cx="3318692" cy="1655188"/>
          </a:xfrm>
          <a:prstGeom prst="rect">
            <a:avLst/>
          </a:prstGeom>
        </p:spPr>
        <p:txBody>
          <a:bodyPr lIns="182880" tIns="0" rIns="182880" bIns="0">
            <a:noAutofit/>
          </a:bodyPr>
          <a:lstStyle>
            <a:lvl1pPr marL="0" indent="0" algn="ctr">
              <a:lnSpc>
                <a:spcPct val="100000"/>
              </a:lnSpc>
              <a:spcBef>
                <a:spcPts val="0"/>
              </a:spcBef>
              <a:buNone/>
              <a:defRPr sz="2267" b="0" i="0">
                <a:latin typeface="+mn-lt"/>
                <a:ea typeface="PS TT Commons Light" charset="0"/>
                <a:cs typeface="PS TT Commons Light" charset="0"/>
              </a:defRPr>
            </a:lvl1pPr>
            <a:lvl2pPr>
              <a:defRPr/>
            </a:lvl2pPr>
          </a:lstStyle>
          <a:p>
            <a:pPr lvl="0"/>
            <a:r>
              <a:rPr lang="en-US" dirty="0"/>
              <a:t>Add text here</a:t>
            </a:r>
          </a:p>
        </p:txBody>
      </p:sp>
    </p:spTree>
    <p:extLst>
      <p:ext uri="{BB962C8B-B14F-4D97-AF65-F5344CB8AC3E}">
        <p14:creationId xmlns:p14="http://schemas.microsoft.com/office/powerpoint/2010/main" val="304703264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Circle Image Chunking: Three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Circle Icon or Image Chunking: Three Items</a:t>
            </a:r>
          </a:p>
        </p:txBody>
      </p:sp>
      <p:sp>
        <p:nvSpPr>
          <p:cNvPr id="3" name="Content Placeholder 11"/>
          <p:cNvSpPr>
            <a:spLocks noGrp="1"/>
          </p:cNvSpPr>
          <p:nvPr>
            <p:ph sz="quarter" idx="12" hasCustomPrompt="1"/>
          </p:nvPr>
        </p:nvSpPr>
        <p:spPr>
          <a:xfrm>
            <a:off x="1034508" y="1889759"/>
            <a:ext cx="2926080" cy="2926080"/>
          </a:xfrm>
          <a:prstGeom prst="ellipse">
            <a:avLst/>
          </a:prstGeom>
        </p:spPr>
        <p:txBody>
          <a:bodyPr lIns="182880" tIns="0" rIns="182880" bIns="0" anchor="ctr">
            <a:normAutofit/>
          </a:bodyPr>
          <a:lstStyle>
            <a:lvl1pPr marL="0" indent="0" algn="ctr">
              <a:buNone/>
              <a:defRPr sz="1867" b="0" i="0" baseline="0">
                <a:latin typeface="PS TT Commons Light" charset="0"/>
                <a:ea typeface="PS TT Commons Light" charset="0"/>
                <a:cs typeface="PS TT Commons Light" charset="0"/>
              </a:defRPr>
            </a:lvl1pPr>
            <a:lvl2pPr marL="396106" indent="0" algn="l">
              <a:buNone/>
              <a:defRPr sz="2933"/>
            </a:lvl2pPr>
            <a:lvl3pPr marL="794921" indent="0" algn="l">
              <a:buNone/>
              <a:defRPr sz="2933"/>
            </a:lvl3pPr>
            <a:lvl4pPr marL="1177464" indent="0" algn="l">
              <a:buNone/>
              <a:defRPr sz="2933"/>
            </a:lvl4pPr>
            <a:lvl5pPr marL="1462332" indent="0" algn="l">
              <a:buNone/>
              <a:defRPr sz="2933"/>
            </a:lvl5pPr>
          </a:lstStyle>
          <a:p>
            <a:pPr lvl="0"/>
            <a:r>
              <a:rPr lang="en-US"/>
              <a:t>To add image or icon, click the </a:t>
            </a:r>
            <a:br>
              <a:rPr lang="en-US"/>
            </a:br>
            <a:r>
              <a:rPr lang="en-US"/>
              <a:t>image icon or</a:t>
            </a:r>
            <a:br>
              <a:rPr lang="en-US"/>
            </a:br>
            <a:r>
              <a:rPr lang="en-US"/>
              <a:t>paste in</a:t>
            </a:r>
            <a:endParaRPr lang="en-US" dirty="0"/>
          </a:p>
        </p:txBody>
      </p:sp>
      <p:sp>
        <p:nvSpPr>
          <p:cNvPr id="4" name="Text Placeholder 3"/>
          <p:cNvSpPr>
            <a:spLocks noGrp="1"/>
          </p:cNvSpPr>
          <p:nvPr>
            <p:ph type="body" sz="quarter" idx="14" hasCustomPrompt="1"/>
          </p:nvPr>
        </p:nvSpPr>
        <p:spPr>
          <a:xfrm>
            <a:off x="838202" y="5065827"/>
            <a:ext cx="3318692" cy="1220673"/>
          </a:xfrm>
          <a:prstGeom prst="rect">
            <a:avLst/>
          </a:prstGeom>
        </p:spPr>
        <p:txBody>
          <a:bodyPr lIns="182880" tIns="0" rIns="182880" bIns="0">
            <a:noAutofit/>
          </a:bodyPr>
          <a:lstStyle>
            <a:lvl1pPr marL="0" indent="0" algn="ctr">
              <a:lnSpc>
                <a:spcPct val="100000"/>
              </a:lnSpc>
              <a:spcBef>
                <a:spcPts val="0"/>
              </a:spcBef>
              <a:buNone/>
              <a:defRPr sz="2267" b="0" i="0">
                <a:latin typeface="+mn-lt"/>
                <a:ea typeface="PS TT Commons Light" charset="0"/>
                <a:cs typeface="PS TT Commons Light" charset="0"/>
              </a:defRPr>
            </a:lvl1pPr>
            <a:lvl2pPr>
              <a:defRPr/>
            </a:lvl2pPr>
          </a:lstStyle>
          <a:p>
            <a:pPr lvl="0"/>
            <a:r>
              <a:rPr lang="en-US" dirty="0"/>
              <a:t>Add text here</a:t>
            </a:r>
          </a:p>
        </p:txBody>
      </p:sp>
      <p:sp>
        <p:nvSpPr>
          <p:cNvPr id="9" name="Content Placeholder 11"/>
          <p:cNvSpPr>
            <a:spLocks noGrp="1"/>
          </p:cNvSpPr>
          <p:nvPr>
            <p:ph sz="quarter" idx="15" hasCustomPrompt="1"/>
          </p:nvPr>
        </p:nvSpPr>
        <p:spPr>
          <a:xfrm>
            <a:off x="8226844" y="1889759"/>
            <a:ext cx="2935224" cy="2935224"/>
          </a:xfrm>
          <a:prstGeom prst="ellipse">
            <a:avLst/>
          </a:prstGeom>
        </p:spPr>
        <p:txBody>
          <a:bodyPr lIns="182880" tIns="0" rIns="182880" bIns="0" anchor="ctr">
            <a:normAutofit/>
          </a:bodyPr>
          <a:lstStyle>
            <a:lvl1pPr marL="0" indent="0" algn="ctr">
              <a:buNone/>
              <a:defRPr sz="1867" b="0" i="0" baseline="0">
                <a:latin typeface="PS TT Commons Light" charset="0"/>
                <a:ea typeface="PS TT Commons Light" charset="0"/>
                <a:cs typeface="PS TT Commons Light" charset="0"/>
              </a:defRPr>
            </a:lvl1pPr>
            <a:lvl2pPr marL="396106" indent="0" algn="l">
              <a:buNone/>
              <a:defRPr sz="2933"/>
            </a:lvl2pPr>
            <a:lvl3pPr marL="794921" indent="0" algn="l">
              <a:buNone/>
              <a:defRPr sz="2933"/>
            </a:lvl3pPr>
            <a:lvl4pPr marL="1177464" indent="0" algn="l">
              <a:buNone/>
              <a:defRPr sz="2933"/>
            </a:lvl4pPr>
            <a:lvl5pPr marL="1462332" indent="0" algn="l">
              <a:buNone/>
              <a:defRPr sz="2933"/>
            </a:lvl5pPr>
          </a:lstStyle>
          <a:p>
            <a:pPr lvl="0"/>
            <a:r>
              <a:rPr lang="en-US"/>
              <a:t>To add image or icon, click the </a:t>
            </a:r>
            <a:br>
              <a:rPr lang="en-US"/>
            </a:br>
            <a:r>
              <a:rPr lang="en-US"/>
              <a:t>image icon or</a:t>
            </a:r>
            <a:br>
              <a:rPr lang="en-US"/>
            </a:br>
            <a:r>
              <a:rPr lang="en-US"/>
              <a:t>paste in</a:t>
            </a:r>
            <a:endParaRPr lang="en-US" dirty="0"/>
          </a:p>
        </p:txBody>
      </p:sp>
      <p:sp>
        <p:nvSpPr>
          <p:cNvPr id="10" name="Text Placeholder 3"/>
          <p:cNvSpPr>
            <a:spLocks noGrp="1"/>
          </p:cNvSpPr>
          <p:nvPr>
            <p:ph type="body" sz="quarter" idx="16" hasCustomPrompt="1"/>
          </p:nvPr>
        </p:nvSpPr>
        <p:spPr>
          <a:xfrm>
            <a:off x="8035110" y="5065827"/>
            <a:ext cx="3318692" cy="1220673"/>
          </a:xfrm>
          <a:prstGeom prst="rect">
            <a:avLst/>
          </a:prstGeom>
        </p:spPr>
        <p:txBody>
          <a:bodyPr lIns="182880" tIns="0" rIns="182880" bIns="0">
            <a:noAutofit/>
          </a:bodyPr>
          <a:lstStyle>
            <a:lvl1pPr marL="0" indent="0" algn="ctr">
              <a:lnSpc>
                <a:spcPct val="100000"/>
              </a:lnSpc>
              <a:spcBef>
                <a:spcPts val="0"/>
              </a:spcBef>
              <a:buNone/>
              <a:defRPr sz="2267" b="0" i="0">
                <a:latin typeface="+mn-lt"/>
                <a:ea typeface="PS TT Commons Light" charset="0"/>
                <a:cs typeface="PS TT Commons Light" charset="0"/>
              </a:defRPr>
            </a:lvl1pPr>
            <a:lvl2pPr>
              <a:defRPr/>
            </a:lvl2pPr>
          </a:lstStyle>
          <a:p>
            <a:pPr lvl="0"/>
            <a:r>
              <a:rPr lang="en-US" dirty="0"/>
              <a:t>Add text here</a:t>
            </a:r>
          </a:p>
        </p:txBody>
      </p:sp>
      <p:sp>
        <p:nvSpPr>
          <p:cNvPr id="11" name="Content Placeholder 11"/>
          <p:cNvSpPr>
            <a:spLocks noGrp="1" noChangeAspect="1"/>
          </p:cNvSpPr>
          <p:nvPr>
            <p:ph sz="quarter" idx="17" hasCustomPrompt="1"/>
          </p:nvPr>
        </p:nvSpPr>
        <p:spPr>
          <a:xfrm>
            <a:off x="4628388" y="1889759"/>
            <a:ext cx="2935224" cy="2935224"/>
          </a:xfrm>
          <a:prstGeom prst="ellipse">
            <a:avLst/>
          </a:prstGeom>
        </p:spPr>
        <p:txBody>
          <a:bodyPr lIns="182880" tIns="0" rIns="182880" bIns="0" anchor="ctr">
            <a:normAutofit/>
          </a:bodyPr>
          <a:lstStyle>
            <a:lvl1pPr marL="0" indent="0" algn="ctr">
              <a:buNone/>
              <a:defRPr sz="1867" b="0" i="0" baseline="0">
                <a:latin typeface="PS TT Commons Light" charset="0"/>
                <a:ea typeface="PS TT Commons Light" charset="0"/>
                <a:cs typeface="PS TT Commons Light" charset="0"/>
              </a:defRPr>
            </a:lvl1pPr>
            <a:lvl2pPr marL="396106" indent="0" algn="l">
              <a:buNone/>
              <a:defRPr sz="2933"/>
            </a:lvl2pPr>
            <a:lvl3pPr marL="794921" indent="0" algn="l">
              <a:buNone/>
              <a:defRPr sz="2933"/>
            </a:lvl3pPr>
            <a:lvl4pPr marL="1177464" indent="0" algn="l">
              <a:buNone/>
              <a:defRPr sz="2933"/>
            </a:lvl4pPr>
            <a:lvl5pPr marL="1462332" indent="0" algn="l">
              <a:buNone/>
              <a:defRPr sz="2933"/>
            </a:lvl5pPr>
          </a:lstStyle>
          <a:p>
            <a:pPr lvl="0"/>
            <a:r>
              <a:rPr lang="en-US"/>
              <a:t>To add image or icon, click the </a:t>
            </a:r>
            <a:br>
              <a:rPr lang="en-US"/>
            </a:br>
            <a:r>
              <a:rPr lang="en-US"/>
              <a:t>image icon or</a:t>
            </a:r>
            <a:br>
              <a:rPr lang="en-US"/>
            </a:br>
            <a:r>
              <a:rPr lang="en-US"/>
              <a:t>paste in</a:t>
            </a:r>
            <a:endParaRPr lang="en-US" dirty="0"/>
          </a:p>
        </p:txBody>
      </p:sp>
      <p:sp>
        <p:nvSpPr>
          <p:cNvPr id="12" name="Text Placeholder 3"/>
          <p:cNvSpPr>
            <a:spLocks noGrp="1"/>
          </p:cNvSpPr>
          <p:nvPr>
            <p:ph type="body" sz="quarter" idx="18" hasCustomPrompt="1"/>
          </p:nvPr>
        </p:nvSpPr>
        <p:spPr>
          <a:xfrm>
            <a:off x="4436655" y="5065827"/>
            <a:ext cx="3318692" cy="1220673"/>
          </a:xfrm>
          <a:prstGeom prst="rect">
            <a:avLst/>
          </a:prstGeom>
        </p:spPr>
        <p:txBody>
          <a:bodyPr lIns="182880" tIns="0" rIns="182880" bIns="0">
            <a:noAutofit/>
          </a:bodyPr>
          <a:lstStyle>
            <a:lvl1pPr marL="0" indent="0" algn="ctr">
              <a:lnSpc>
                <a:spcPct val="100000"/>
              </a:lnSpc>
              <a:spcBef>
                <a:spcPts val="0"/>
              </a:spcBef>
              <a:buNone/>
              <a:defRPr sz="2267" b="0" i="0">
                <a:latin typeface="+mn-lt"/>
                <a:ea typeface="PS TT Commons Light" charset="0"/>
                <a:cs typeface="PS TT Commons Light" charset="0"/>
              </a:defRPr>
            </a:lvl1pPr>
            <a:lvl2pPr>
              <a:defRPr/>
            </a:lvl2pPr>
          </a:lstStyle>
          <a:p>
            <a:pPr lvl="0"/>
            <a:r>
              <a:rPr lang="en-US" dirty="0"/>
              <a:t>Add text here</a:t>
            </a:r>
          </a:p>
        </p:txBody>
      </p:sp>
    </p:spTree>
    <p:extLst>
      <p:ext uri="{BB962C8B-B14F-4D97-AF65-F5344CB8AC3E}">
        <p14:creationId xmlns:p14="http://schemas.microsoft.com/office/powerpoint/2010/main" val="65800155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Icon or Image Chunking: Four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Icon or Image Chunking: Four Items</a:t>
            </a:r>
          </a:p>
        </p:txBody>
      </p:sp>
      <p:sp>
        <p:nvSpPr>
          <p:cNvPr id="3" name="Content Placeholder 11"/>
          <p:cNvSpPr>
            <a:spLocks noGrp="1"/>
          </p:cNvSpPr>
          <p:nvPr>
            <p:ph sz="quarter" idx="12" hasCustomPrompt="1"/>
          </p:nvPr>
        </p:nvSpPr>
        <p:spPr>
          <a:xfrm>
            <a:off x="643181" y="1916609"/>
            <a:ext cx="2575560" cy="2578608"/>
          </a:xfrm>
          <a:prstGeom prst="rect">
            <a:avLst/>
          </a:prstGeom>
        </p:spPr>
        <p:txBody>
          <a:bodyPr lIns="182880" tIns="0" rIns="182880" bIns="0" anchor="ctr">
            <a:normAutofit/>
          </a:bodyPr>
          <a:lstStyle>
            <a:lvl1pPr marL="0" indent="0" algn="ctr">
              <a:buNone/>
              <a:defRPr sz="1733" b="0" i="0" baseline="0">
                <a:latin typeface="PS TT Commons Light" charset="0"/>
                <a:ea typeface="PS TT Commons Light" charset="0"/>
                <a:cs typeface="PS TT Commons Light" charset="0"/>
              </a:defRPr>
            </a:lvl1pPr>
            <a:lvl2pPr marL="396106" indent="0" algn="l">
              <a:buNone/>
              <a:defRPr sz="2933"/>
            </a:lvl2pPr>
            <a:lvl3pPr marL="794921" indent="0" algn="l">
              <a:buNone/>
              <a:defRPr sz="2933"/>
            </a:lvl3pPr>
            <a:lvl4pPr marL="1177464" indent="0" algn="l">
              <a:buNone/>
              <a:defRPr sz="2933"/>
            </a:lvl4pPr>
            <a:lvl5pPr marL="1462332" indent="0" algn="l">
              <a:buNone/>
              <a:defRPr sz="2933"/>
            </a:lvl5pPr>
          </a:lstStyle>
          <a:p>
            <a:pPr lvl="0"/>
            <a:r>
              <a:rPr lang="en-US"/>
              <a:t>To add image or icon, click the </a:t>
            </a:r>
            <a:br>
              <a:rPr lang="en-US"/>
            </a:br>
            <a:r>
              <a:rPr lang="en-US"/>
              <a:t>image icon or</a:t>
            </a:r>
            <a:br>
              <a:rPr lang="en-US"/>
            </a:br>
            <a:r>
              <a:rPr lang="en-US"/>
              <a:t>paste in</a:t>
            </a:r>
            <a:endParaRPr lang="en-US" dirty="0"/>
          </a:p>
        </p:txBody>
      </p:sp>
      <p:sp>
        <p:nvSpPr>
          <p:cNvPr id="4" name="Text Placeholder 3"/>
          <p:cNvSpPr>
            <a:spLocks noGrp="1"/>
          </p:cNvSpPr>
          <p:nvPr>
            <p:ph type="body" sz="quarter" idx="14" hasCustomPrompt="1"/>
          </p:nvPr>
        </p:nvSpPr>
        <p:spPr>
          <a:xfrm>
            <a:off x="643181" y="4794392"/>
            <a:ext cx="2575560" cy="1434958"/>
          </a:xfrm>
          <a:prstGeom prst="rect">
            <a:avLst/>
          </a:prstGeom>
        </p:spPr>
        <p:txBody>
          <a:bodyPr lIns="182880" tIns="0" rIns="182880" bIns="0">
            <a:noAutofit/>
          </a:bodyPr>
          <a:lstStyle>
            <a:lvl1pPr marL="0" indent="0" algn="ctr">
              <a:lnSpc>
                <a:spcPct val="100000"/>
              </a:lnSpc>
              <a:spcBef>
                <a:spcPts val="0"/>
              </a:spcBef>
              <a:buNone/>
              <a:defRPr sz="2267" b="0" i="0">
                <a:latin typeface="+mn-lt"/>
                <a:ea typeface="PS TT Commons Light" charset="0"/>
                <a:cs typeface="PS TT Commons Light" charset="0"/>
              </a:defRPr>
            </a:lvl1pPr>
            <a:lvl2pPr>
              <a:defRPr/>
            </a:lvl2pPr>
          </a:lstStyle>
          <a:p>
            <a:pPr lvl="0"/>
            <a:r>
              <a:rPr lang="en-US" dirty="0"/>
              <a:t>Add text here</a:t>
            </a:r>
          </a:p>
        </p:txBody>
      </p:sp>
      <p:sp>
        <p:nvSpPr>
          <p:cNvPr id="11" name="Content Placeholder 11"/>
          <p:cNvSpPr>
            <a:spLocks noGrp="1"/>
          </p:cNvSpPr>
          <p:nvPr>
            <p:ph sz="quarter" idx="15" hasCustomPrompt="1"/>
          </p:nvPr>
        </p:nvSpPr>
        <p:spPr>
          <a:xfrm>
            <a:off x="8880365" y="1916609"/>
            <a:ext cx="2575560" cy="2578608"/>
          </a:xfrm>
          <a:prstGeom prst="rect">
            <a:avLst/>
          </a:prstGeom>
        </p:spPr>
        <p:txBody>
          <a:bodyPr lIns="182880" tIns="0" rIns="182880" bIns="0" anchor="ctr">
            <a:normAutofit/>
          </a:bodyPr>
          <a:lstStyle>
            <a:lvl1pPr marL="0" indent="0" algn="ctr">
              <a:buNone/>
              <a:defRPr sz="1733" b="0" i="0" baseline="0">
                <a:latin typeface="PS TT Commons Light" charset="0"/>
                <a:ea typeface="PS TT Commons Light" charset="0"/>
                <a:cs typeface="PS TT Commons Light" charset="0"/>
              </a:defRPr>
            </a:lvl1pPr>
            <a:lvl2pPr marL="396106" indent="0" algn="l">
              <a:buNone/>
              <a:defRPr sz="2933"/>
            </a:lvl2pPr>
            <a:lvl3pPr marL="794921" indent="0" algn="l">
              <a:buNone/>
              <a:defRPr sz="2933"/>
            </a:lvl3pPr>
            <a:lvl4pPr marL="1177464" indent="0" algn="l">
              <a:buNone/>
              <a:defRPr sz="2933"/>
            </a:lvl4pPr>
            <a:lvl5pPr marL="1462332" indent="0" algn="l">
              <a:buNone/>
              <a:defRPr sz="2933"/>
            </a:lvl5pPr>
          </a:lstStyle>
          <a:p>
            <a:pPr lvl="0"/>
            <a:r>
              <a:rPr lang="en-US"/>
              <a:t>To add image or icon, click the </a:t>
            </a:r>
            <a:br>
              <a:rPr lang="en-US"/>
            </a:br>
            <a:r>
              <a:rPr lang="en-US"/>
              <a:t>image icon or</a:t>
            </a:r>
            <a:br>
              <a:rPr lang="en-US"/>
            </a:br>
            <a:r>
              <a:rPr lang="en-US"/>
              <a:t>paste in</a:t>
            </a:r>
            <a:endParaRPr lang="en-US" dirty="0"/>
          </a:p>
        </p:txBody>
      </p:sp>
      <p:sp>
        <p:nvSpPr>
          <p:cNvPr id="13" name="Content Placeholder 11"/>
          <p:cNvSpPr>
            <a:spLocks noGrp="1"/>
          </p:cNvSpPr>
          <p:nvPr>
            <p:ph sz="quarter" idx="17" hasCustomPrompt="1"/>
          </p:nvPr>
        </p:nvSpPr>
        <p:spPr>
          <a:xfrm>
            <a:off x="3388909" y="1916609"/>
            <a:ext cx="2575560" cy="2578608"/>
          </a:xfrm>
          <a:prstGeom prst="rect">
            <a:avLst/>
          </a:prstGeom>
        </p:spPr>
        <p:txBody>
          <a:bodyPr lIns="182880" tIns="0" rIns="182880" bIns="0" anchor="ctr">
            <a:normAutofit/>
          </a:bodyPr>
          <a:lstStyle>
            <a:lvl1pPr marL="0" indent="0" algn="ctr">
              <a:buNone/>
              <a:defRPr sz="1733" b="0" i="0" baseline="0">
                <a:latin typeface="PS TT Commons Light" charset="0"/>
                <a:ea typeface="PS TT Commons Light" charset="0"/>
                <a:cs typeface="PS TT Commons Light" charset="0"/>
              </a:defRPr>
            </a:lvl1pPr>
            <a:lvl2pPr marL="396106" indent="0" algn="l">
              <a:buNone/>
              <a:defRPr sz="2933"/>
            </a:lvl2pPr>
            <a:lvl3pPr marL="794921" indent="0" algn="l">
              <a:buNone/>
              <a:defRPr sz="2933"/>
            </a:lvl3pPr>
            <a:lvl4pPr marL="1177464" indent="0" algn="l">
              <a:buNone/>
              <a:defRPr sz="2933"/>
            </a:lvl4pPr>
            <a:lvl5pPr marL="1462332" indent="0" algn="l">
              <a:buNone/>
              <a:defRPr sz="2933"/>
            </a:lvl5pPr>
          </a:lstStyle>
          <a:p>
            <a:pPr lvl="0"/>
            <a:r>
              <a:rPr lang="en-US"/>
              <a:t>To add image or icon, click the </a:t>
            </a:r>
            <a:br>
              <a:rPr lang="en-US"/>
            </a:br>
            <a:r>
              <a:rPr lang="en-US"/>
              <a:t>image icon or</a:t>
            </a:r>
            <a:br>
              <a:rPr lang="en-US"/>
            </a:br>
            <a:r>
              <a:rPr lang="en-US"/>
              <a:t>paste in</a:t>
            </a:r>
            <a:endParaRPr lang="en-US" dirty="0"/>
          </a:p>
        </p:txBody>
      </p:sp>
      <p:sp>
        <p:nvSpPr>
          <p:cNvPr id="15" name="Content Placeholder 11"/>
          <p:cNvSpPr>
            <a:spLocks noGrp="1"/>
          </p:cNvSpPr>
          <p:nvPr>
            <p:ph sz="quarter" idx="19" hasCustomPrompt="1"/>
          </p:nvPr>
        </p:nvSpPr>
        <p:spPr>
          <a:xfrm>
            <a:off x="6134637" y="1916609"/>
            <a:ext cx="2575560" cy="2578608"/>
          </a:xfrm>
          <a:prstGeom prst="rect">
            <a:avLst/>
          </a:prstGeom>
        </p:spPr>
        <p:txBody>
          <a:bodyPr lIns="182880" tIns="0" rIns="182880" bIns="0" anchor="ctr">
            <a:normAutofit/>
          </a:bodyPr>
          <a:lstStyle>
            <a:lvl1pPr marL="0" indent="0" algn="ctr">
              <a:buNone/>
              <a:defRPr sz="1733" b="0" i="0" baseline="0">
                <a:latin typeface="PS TT Commons Light" charset="0"/>
                <a:ea typeface="PS TT Commons Light" charset="0"/>
                <a:cs typeface="PS TT Commons Light" charset="0"/>
              </a:defRPr>
            </a:lvl1pPr>
            <a:lvl2pPr marL="396106" indent="0" algn="l">
              <a:buNone/>
              <a:defRPr sz="2933"/>
            </a:lvl2pPr>
            <a:lvl3pPr marL="794921" indent="0" algn="l">
              <a:buNone/>
              <a:defRPr sz="2933"/>
            </a:lvl3pPr>
            <a:lvl4pPr marL="1177464" indent="0" algn="l">
              <a:buNone/>
              <a:defRPr sz="2933"/>
            </a:lvl4pPr>
            <a:lvl5pPr marL="1462332" indent="0" algn="l">
              <a:buNone/>
              <a:defRPr sz="2933"/>
            </a:lvl5pPr>
          </a:lstStyle>
          <a:p>
            <a:pPr lvl="0"/>
            <a:r>
              <a:rPr lang="en-US"/>
              <a:t>To add image or icon, click the </a:t>
            </a:r>
            <a:br>
              <a:rPr lang="en-US"/>
            </a:br>
            <a:r>
              <a:rPr lang="en-US"/>
              <a:t>image icon or</a:t>
            </a:r>
            <a:br>
              <a:rPr lang="en-US"/>
            </a:br>
            <a:r>
              <a:rPr lang="en-US"/>
              <a:t>paste in</a:t>
            </a:r>
            <a:endParaRPr lang="en-US" dirty="0"/>
          </a:p>
        </p:txBody>
      </p:sp>
      <p:sp>
        <p:nvSpPr>
          <p:cNvPr id="17" name="Text Placeholder 3"/>
          <p:cNvSpPr>
            <a:spLocks noGrp="1"/>
          </p:cNvSpPr>
          <p:nvPr>
            <p:ph type="body" sz="quarter" idx="20" hasCustomPrompt="1"/>
          </p:nvPr>
        </p:nvSpPr>
        <p:spPr>
          <a:xfrm>
            <a:off x="8880365" y="4794392"/>
            <a:ext cx="2575560" cy="1434958"/>
          </a:xfrm>
          <a:prstGeom prst="rect">
            <a:avLst/>
          </a:prstGeom>
        </p:spPr>
        <p:txBody>
          <a:bodyPr lIns="182880" tIns="0" rIns="182880" bIns="0">
            <a:noAutofit/>
          </a:bodyPr>
          <a:lstStyle>
            <a:lvl1pPr marL="0" indent="0" algn="ctr">
              <a:lnSpc>
                <a:spcPct val="100000"/>
              </a:lnSpc>
              <a:spcBef>
                <a:spcPts val="0"/>
              </a:spcBef>
              <a:buNone/>
              <a:defRPr sz="2267" b="0" i="0">
                <a:latin typeface="+mn-lt"/>
                <a:ea typeface="PS TT Commons Light" charset="0"/>
                <a:cs typeface="PS TT Commons Light" charset="0"/>
              </a:defRPr>
            </a:lvl1pPr>
            <a:lvl2pPr>
              <a:defRPr/>
            </a:lvl2pPr>
          </a:lstStyle>
          <a:p>
            <a:pPr lvl="0"/>
            <a:r>
              <a:rPr lang="en-US" dirty="0"/>
              <a:t>Add text here</a:t>
            </a:r>
          </a:p>
        </p:txBody>
      </p:sp>
      <p:sp>
        <p:nvSpPr>
          <p:cNvPr id="18" name="Text Placeholder 3"/>
          <p:cNvSpPr>
            <a:spLocks noGrp="1"/>
          </p:cNvSpPr>
          <p:nvPr>
            <p:ph type="body" sz="quarter" idx="21" hasCustomPrompt="1"/>
          </p:nvPr>
        </p:nvSpPr>
        <p:spPr>
          <a:xfrm>
            <a:off x="3388909" y="4794392"/>
            <a:ext cx="2575560" cy="1434958"/>
          </a:xfrm>
          <a:prstGeom prst="rect">
            <a:avLst/>
          </a:prstGeom>
        </p:spPr>
        <p:txBody>
          <a:bodyPr lIns="182880" tIns="0" rIns="182880" bIns="0">
            <a:noAutofit/>
          </a:bodyPr>
          <a:lstStyle>
            <a:lvl1pPr marL="0" indent="0" algn="ctr">
              <a:lnSpc>
                <a:spcPct val="100000"/>
              </a:lnSpc>
              <a:spcBef>
                <a:spcPts val="0"/>
              </a:spcBef>
              <a:buNone/>
              <a:defRPr sz="2267" b="0" i="0">
                <a:latin typeface="+mn-lt"/>
                <a:ea typeface="PS TT Commons Light" charset="0"/>
                <a:cs typeface="PS TT Commons Light" charset="0"/>
              </a:defRPr>
            </a:lvl1pPr>
            <a:lvl2pPr>
              <a:defRPr/>
            </a:lvl2pPr>
          </a:lstStyle>
          <a:p>
            <a:pPr lvl="0"/>
            <a:r>
              <a:rPr lang="en-US" dirty="0"/>
              <a:t>Add text here</a:t>
            </a:r>
          </a:p>
        </p:txBody>
      </p:sp>
      <p:sp>
        <p:nvSpPr>
          <p:cNvPr id="19" name="Text Placeholder 3"/>
          <p:cNvSpPr>
            <a:spLocks noGrp="1"/>
          </p:cNvSpPr>
          <p:nvPr>
            <p:ph type="body" sz="quarter" idx="22" hasCustomPrompt="1"/>
          </p:nvPr>
        </p:nvSpPr>
        <p:spPr>
          <a:xfrm>
            <a:off x="6134637" y="4794392"/>
            <a:ext cx="2575560" cy="1434958"/>
          </a:xfrm>
          <a:prstGeom prst="rect">
            <a:avLst/>
          </a:prstGeom>
        </p:spPr>
        <p:txBody>
          <a:bodyPr lIns="182880" tIns="0" rIns="182880" bIns="0">
            <a:noAutofit/>
          </a:bodyPr>
          <a:lstStyle>
            <a:lvl1pPr marL="0" indent="0" algn="ctr">
              <a:lnSpc>
                <a:spcPct val="100000"/>
              </a:lnSpc>
              <a:spcBef>
                <a:spcPts val="0"/>
              </a:spcBef>
              <a:buNone/>
              <a:defRPr sz="2267" b="0" i="0">
                <a:latin typeface="+mn-lt"/>
                <a:ea typeface="PS TT Commons Light" charset="0"/>
                <a:cs typeface="PS TT Commons Light" charset="0"/>
              </a:defRPr>
            </a:lvl1pPr>
            <a:lvl2pPr>
              <a:defRPr/>
            </a:lvl2pPr>
          </a:lstStyle>
          <a:p>
            <a:pPr lvl="0"/>
            <a:r>
              <a:rPr lang="en-US" dirty="0"/>
              <a:t>Add text here</a:t>
            </a:r>
          </a:p>
        </p:txBody>
      </p:sp>
    </p:spTree>
    <p:extLst>
      <p:ext uri="{BB962C8B-B14F-4D97-AF65-F5344CB8AC3E}">
        <p14:creationId xmlns:p14="http://schemas.microsoft.com/office/powerpoint/2010/main" val="27691260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708F76-53DD-445C-9314-A69EA502A08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D841A3D-C0DA-4858-8B13-3D671CF2164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2258B6-10A3-4602-8D7E-94BF01054E28}"/>
              </a:ext>
            </a:extLst>
          </p:cNvPr>
          <p:cNvSpPr>
            <a:spLocks noGrp="1"/>
          </p:cNvSpPr>
          <p:nvPr>
            <p:ph type="dt" sz="half" idx="10"/>
          </p:nvPr>
        </p:nvSpPr>
        <p:spPr/>
        <p:txBody>
          <a:bodyPr/>
          <a:lstStyle/>
          <a:p>
            <a:fld id="{704B1C31-AD74-4BDF-8BF6-01BF71B0DC92}" type="datetimeFigureOut">
              <a:rPr lang="en-US" smtClean="0"/>
              <a:t>3/20/2022</a:t>
            </a:fld>
            <a:endParaRPr lang="en-US"/>
          </a:p>
        </p:txBody>
      </p:sp>
      <p:sp>
        <p:nvSpPr>
          <p:cNvPr id="5" name="Footer Placeholder 4">
            <a:extLst>
              <a:ext uri="{FF2B5EF4-FFF2-40B4-BE49-F238E27FC236}">
                <a16:creationId xmlns:a16="http://schemas.microsoft.com/office/drawing/2014/main" id="{2612AC4F-E83A-445D-BEA7-3056A228547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13B4B28-1815-4FD1-A0FF-1760542A8EF6}"/>
              </a:ext>
            </a:extLst>
          </p:cNvPr>
          <p:cNvSpPr>
            <a:spLocks noGrp="1"/>
          </p:cNvSpPr>
          <p:nvPr>
            <p:ph type="sldNum" sz="quarter" idx="12"/>
          </p:nvPr>
        </p:nvSpPr>
        <p:spPr/>
        <p:txBody>
          <a:bodyPr/>
          <a:lstStyle/>
          <a:p>
            <a:fld id="{F5FA05E1-3BA0-4E36-84C3-1DBA1BC242D6}" type="slidenum">
              <a:rPr lang="en-US" smtClean="0"/>
              <a:t>‹#›</a:t>
            </a:fld>
            <a:endParaRPr lang="en-US"/>
          </a:p>
        </p:txBody>
      </p:sp>
    </p:spTree>
    <p:extLst>
      <p:ext uri="{BB962C8B-B14F-4D97-AF65-F5344CB8AC3E}">
        <p14:creationId xmlns:p14="http://schemas.microsoft.com/office/powerpoint/2010/main" val="251379432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Circle Image Chunking: Four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lang="en-US">
                <a:effectLst/>
              </a:defRPr>
            </a:lvl1pPr>
          </a:lstStyle>
          <a:p>
            <a:r>
              <a:rPr lang="en-US">
                <a:solidFill>
                  <a:srgbClr val="1A1A1A"/>
                </a:solidFill>
                <a:effectLst/>
                <a:latin typeface="PS TT Commons Light" charset="0"/>
              </a:rPr>
              <a:t>Circle Icon or Image Chunking: Four Items</a:t>
            </a:r>
          </a:p>
        </p:txBody>
      </p:sp>
      <p:sp>
        <p:nvSpPr>
          <p:cNvPr id="3" name="Content Placeholder 11"/>
          <p:cNvSpPr>
            <a:spLocks noGrp="1" noChangeAspect="1"/>
          </p:cNvSpPr>
          <p:nvPr>
            <p:ph sz="quarter" idx="12" hasCustomPrompt="1"/>
          </p:nvPr>
        </p:nvSpPr>
        <p:spPr>
          <a:xfrm>
            <a:off x="1046333" y="2284801"/>
            <a:ext cx="2255520" cy="2255520"/>
          </a:xfrm>
          <a:prstGeom prst="ellipse">
            <a:avLst/>
          </a:prstGeom>
        </p:spPr>
        <p:txBody>
          <a:bodyPr lIns="182880" tIns="0" rIns="182880" bIns="0" anchor="ctr">
            <a:normAutofit/>
          </a:bodyPr>
          <a:lstStyle>
            <a:lvl1pPr marL="0" indent="0" algn="ctr">
              <a:buNone/>
              <a:defRPr sz="1600" b="0" i="0" baseline="0">
                <a:latin typeface="PS TT Commons Light" charset="0"/>
                <a:ea typeface="PS TT Commons Light" charset="0"/>
                <a:cs typeface="PS TT Commons Light" charset="0"/>
              </a:defRPr>
            </a:lvl1pPr>
            <a:lvl2pPr marL="396106" indent="0" algn="l">
              <a:buNone/>
              <a:defRPr sz="2933"/>
            </a:lvl2pPr>
            <a:lvl3pPr marL="794921" indent="0" algn="l">
              <a:buNone/>
              <a:defRPr sz="2933"/>
            </a:lvl3pPr>
            <a:lvl4pPr marL="1177464" indent="0" algn="l">
              <a:buNone/>
              <a:defRPr sz="2933"/>
            </a:lvl4pPr>
            <a:lvl5pPr marL="1462332" indent="0" algn="l">
              <a:buNone/>
              <a:defRPr sz="2933"/>
            </a:lvl5pPr>
          </a:lstStyle>
          <a:p>
            <a:pPr lvl="0"/>
            <a:r>
              <a:rPr lang="en-US"/>
              <a:t>To add image or icon, click the image icon or </a:t>
            </a:r>
            <a:br>
              <a:rPr lang="en-US"/>
            </a:br>
            <a:r>
              <a:rPr lang="en-US"/>
              <a:t>paste in</a:t>
            </a:r>
            <a:endParaRPr lang="en-US" dirty="0"/>
          </a:p>
        </p:txBody>
      </p:sp>
      <p:sp>
        <p:nvSpPr>
          <p:cNvPr id="4" name="Text Placeholder 3"/>
          <p:cNvSpPr>
            <a:spLocks noGrp="1"/>
          </p:cNvSpPr>
          <p:nvPr>
            <p:ph type="body" sz="quarter" idx="14" hasCustomPrompt="1"/>
          </p:nvPr>
        </p:nvSpPr>
        <p:spPr>
          <a:xfrm>
            <a:off x="1046333" y="4793145"/>
            <a:ext cx="2255520" cy="1455255"/>
          </a:xfrm>
          <a:prstGeom prst="rect">
            <a:avLst/>
          </a:prstGeom>
        </p:spPr>
        <p:txBody>
          <a:bodyPr lIns="182880" tIns="0" rIns="182880" bIns="0">
            <a:noAutofit/>
          </a:bodyPr>
          <a:lstStyle>
            <a:lvl1pPr marL="0" indent="0" algn="ctr">
              <a:lnSpc>
                <a:spcPct val="100000"/>
              </a:lnSpc>
              <a:spcBef>
                <a:spcPts val="0"/>
              </a:spcBef>
              <a:buNone/>
              <a:defRPr sz="2267" b="0" i="0">
                <a:latin typeface="+mn-lt"/>
                <a:ea typeface="PS TT Commons Light" charset="0"/>
                <a:cs typeface="PS TT Commons Light" charset="0"/>
              </a:defRPr>
            </a:lvl1pPr>
            <a:lvl2pPr>
              <a:defRPr/>
            </a:lvl2pPr>
          </a:lstStyle>
          <a:p>
            <a:pPr lvl="0"/>
            <a:r>
              <a:rPr lang="en-US" dirty="0"/>
              <a:t>Add text here</a:t>
            </a:r>
          </a:p>
        </p:txBody>
      </p:sp>
      <p:sp>
        <p:nvSpPr>
          <p:cNvPr id="11" name="Content Placeholder 11"/>
          <p:cNvSpPr>
            <a:spLocks noGrp="1" noChangeAspect="1"/>
          </p:cNvSpPr>
          <p:nvPr>
            <p:ph sz="quarter" idx="15" hasCustomPrompt="1"/>
          </p:nvPr>
        </p:nvSpPr>
        <p:spPr>
          <a:xfrm>
            <a:off x="8862934" y="2275710"/>
            <a:ext cx="2255520" cy="2255520"/>
          </a:xfrm>
          <a:prstGeom prst="ellipse">
            <a:avLst/>
          </a:prstGeom>
        </p:spPr>
        <p:txBody>
          <a:bodyPr lIns="182880" tIns="0" rIns="182880" bIns="0" anchor="ctr">
            <a:normAutofit/>
          </a:bodyPr>
          <a:lstStyle>
            <a:lvl1pPr marL="0" indent="0" algn="ctr">
              <a:buNone/>
              <a:defRPr sz="1600" b="0" i="0" baseline="0">
                <a:latin typeface="PS TT Commons Light" charset="0"/>
                <a:ea typeface="PS TT Commons Light" charset="0"/>
                <a:cs typeface="PS TT Commons Light" charset="0"/>
              </a:defRPr>
            </a:lvl1pPr>
            <a:lvl2pPr marL="396106" indent="0" algn="l">
              <a:buNone/>
              <a:defRPr sz="2933"/>
            </a:lvl2pPr>
            <a:lvl3pPr marL="794921" indent="0" algn="l">
              <a:buNone/>
              <a:defRPr sz="2933"/>
            </a:lvl3pPr>
            <a:lvl4pPr marL="1177464" indent="0" algn="l">
              <a:buNone/>
              <a:defRPr sz="2933"/>
            </a:lvl4pPr>
            <a:lvl5pPr marL="1462332" indent="0" algn="l">
              <a:buNone/>
              <a:defRPr sz="2933"/>
            </a:lvl5pPr>
          </a:lstStyle>
          <a:p>
            <a:pPr lvl="0"/>
            <a:r>
              <a:rPr lang="en-US"/>
              <a:t>To add image or icon, click the image icon or </a:t>
            </a:r>
            <a:br>
              <a:rPr lang="en-US"/>
            </a:br>
            <a:r>
              <a:rPr lang="en-US"/>
              <a:t>paste in</a:t>
            </a:r>
            <a:endParaRPr lang="en-US" dirty="0"/>
          </a:p>
        </p:txBody>
      </p:sp>
      <p:sp>
        <p:nvSpPr>
          <p:cNvPr id="13" name="Content Placeholder 11"/>
          <p:cNvSpPr>
            <a:spLocks noGrp="1" noChangeAspect="1"/>
          </p:cNvSpPr>
          <p:nvPr>
            <p:ph sz="quarter" idx="17" hasCustomPrompt="1"/>
          </p:nvPr>
        </p:nvSpPr>
        <p:spPr>
          <a:xfrm>
            <a:off x="3651867" y="2284801"/>
            <a:ext cx="2255520" cy="2255520"/>
          </a:xfrm>
          <a:prstGeom prst="ellipse">
            <a:avLst/>
          </a:prstGeom>
        </p:spPr>
        <p:txBody>
          <a:bodyPr lIns="182880" tIns="0" rIns="182880" bIns="0" anchor="ctr">
            <a:normAutofit/>
          </a:bodyPr>
          <a:lstStyle>
            <a:lvl1pPr marL="0" indent="0" algn="ctr">
              <a:buNone/>
              <a:defRPr sz="1600" b="0" i="0" baseline="0">
                <a:latin typeface="PS TT Commons Light" charset="0"/>
                <a:ea typeface="PS TT Commons Light" charset="0"/>
                <a:cs typeface="PS TT Commons Light" charset="0"/>
              </a:defRPr>
            </a:lvl1pPr>
            <a:lvl2pPr marL="396106" indent="0" algn="l">
              <a:buNone/>
              <a:defRPr sz="2933"/>
            </a:lvl2pPr>
            <a:lvl3pPr marL="794921" indent="0" algn="l">
              <a:buNone/>
              <a:defRPr sz="2933"/>
            </a:lvl3pPr>
            <a:lvl4pPr marL="1177464" indent="0" algn="l">
              <a:buNone/>
              <a:defRPr sz="2933"/>
            </a:lvl4pPr>
            <a:lvl5pPr marL="1462332" indent="0" algn="l">
              <a:buNone/>
              <a:defRPr sz="2933"/>
            </a:lvl5pPr>
          </a:lstStyle>
          <a:p>
            <a:pPr lvl="0"/>
            <a:r>
              <a:rPr lang="en-US"/>
              <a:t>To add image or icon, click the image icon or </a:t>
            </a:r>
            <a:br>
              <a:rPr lang="en-US"/>
            </a:br>
            <a:r>
              <a:rPr lang="en-US"/>
              <a:t>paste in</a:t>
            </a:r>
            <a:endParaRPr lang="en-US" dirty="0"/>
          </a:p>
        </p:txBody>
      </p:sp>
      <p:sp>
        <p:nvSpPr>
          <p:cNvPr id="15" name="Content Placeholder 11"/>
          <p:cNvSpPr>
            <a:spLocks noGrp="1" noChangeAspect="1"/>
          </p:cNvSpPr>
          <p:nvPr>
            <p:ph sz="quarter" idx="19" hasCustomPrompt="1"/>
          </p:nvPr>
        </p:nvSpPr>
        <p:spPr>
          <a:xfrm>
            <a:off x="6257401" y="2275710"/>
            <a:ext cx="2255520" cy="2255520"/>
          </a:xfrm>
          <a:prstGeom prst="ellipse">
            <a:avLst/>
          </a:prstGeom>
        </p:spPr>
        <p:txBody>
          <a:bodyPr lIns="182880" tIns="0" rIns="182880" bIns="0" anchor="ctr">
            <a:normAutofit/>
          </a:bodyPr>
          <a:lstStyle>
            <a:lvl1pPr marL="0" indent="0" algn="ctr">
              <a:buNone/>
              <a:defRPr sz="1600" b="0" i="0" baseline="0">
                <a:latin typeface="PS TT Commons Light" charset="0"/>
                <a:ea typeface="PS TT Commons Light" charset="0"/>
                <a:cs typeface="PS TT Commons Light" charset="0"/>
              </a:defRPr>
            </a:lvl1pPr>
            <a:lvl2pPr marL="396106" indent="0" algn="l">
              <a:buNone/>
              <a:defRPr sz="2933"/>
            </a:lvl2pPr>
            <a:lvl3pPr marL="794921" indent="0" algn="l">
              <a:buNone/>
              <a:defRPr sz="2933"/>
            </a:lvl3pPr>
            <a:lvl4pPr marL="1177464" indent="0" algn="l">
              <a:buNone/>
              <a:defRPr sz="2933"/>
            </a:lvl4pPr>
            <a:lvl5pPr marL="1462332" indent="0" algn="l">
              <a:buNone/>
              <a:defRPr sz="2933"/>
            </a:lvl5pPr>
          </a:lstStyle>
          <a:p>
            <a:pPr lvl="0"/>
            <a:r>
              <a:rPr lang="en-US"/>
              <a:t>To add image or icon, click the image icon or </a:t>
            </a:r>
            <a:br>
              <a:rPr lang="en-US"/>
            </a:br>
            <a:r>
              <a:rPr lang="en-US"/>
              <a:t>paste in</a:t>
            </a:r>
            <a:endParaRPr lang="en-US" dirty="0"/>
          </a:p>
        </p:txBody>
      </p:sp>
      <p:sp>
        <p:nvSpPr>
          <p:cNvPr id="17" name="Text Placeholder 3"/>
          <p:cNvSpPr>
            <a:spLocks noGrp="1"/>
          </p:cNvSpPr>
          <p:nvPr>
            <p:ph type="body" sz="quarter" idx="20" hasCustomPrompt="1"/>
          </p:nvPr>
        </p:nvSpPr>
        <p:spPr>
          <a:xfrm>
            <a:off x="8862934" y="4793145"/>
            <a:ext cx="2255520" cy="1455255"/>
          </a:xfrm>
          <a:prstGeom prst="rect">
            <a:avLst/>
          </a:prstGeom>
        </p:spPr>
        <p:txBody>
          <a:bodyPr lIns="182880" tIns="0" rIns="182880" bIns="0">
            <a:noAutofit/>
          </a:bodyPr>
          <a:lstStyle>
            <a:lvl1pPr marL="0" indent="0" algn="ctr">
              <a:lnSpc>
                <a:spcPct val="100000"/>
              </a:lnSpc>
              <a:spcBef>
                <a:spcPts val="0"/>
              </a:spcBef>
              <a:buNone/>
              <a:defRPr sz="2267" b="0" i="0">
                <a:latin typeface="+mn-lt"/>
                <a:ea typeface="PS TT Commons Light" charset="0"/>
                <a:cs typeface="PS TT Commons Light" charset="0"/>
              </a:defRPr>
            </a:lvl1pPr>
            <a:lvl2pPr>
              <a:defRPr/>
            </a:lvl2pPr>
          </a:lstStyle>
          <a:p>
            <a:pPr lvl="0"/>
            <a:r>
              <a:rPr lang="en-US" dirty="0"/>
              <a:t>Add text here</a:t>
            </a:r>
          </a:p>
        </p:txBody>
      </p:sp>
      <p:sp>
        <p:nvSpPr>
          <p:cNvPr id="18" name="Text Placeholder 3"/>
          <p:cNvSpPr>
            <a:spLocks noGrp="1"/>
          </p:cNvSpPr>
          <p:nvPr>
            <p:ph type="body" sz="quarter" idx="21" hasCustomPrompt="1"/>
          </p:nvPr>
        </p:nvSpPr>
        <p:spPr>
          <a:xfrm>
            <a:off x="3651867" y="4793145"/>
            <a:ext cx="2255520" cy="1455255"/>
          </a:xfrm>
          <a:prstGeom prst="rect">
            <a:avLst/>
          </a:prstGeom>
        </p:spPr>
        <p:txBody>
          <a:bodyPr lIns="182880" tIns="0" rIns="182880" bIns="0">
            <a:noAutofit/>
          </a:bodyPr>
          <a:lstStyle>
            <a:lvl1pPr marL="0" indent="0" algn="ctr">
              <a:lnSpc>
                <a:spcPct val="100000"/>
              </a:lnSpc>
              <a:spcBef>
                <a:spcPts val="0"/>
              </a:spcBef>
              <a:buNone/>
              <a:defRPr sz="2267" b="0" i="0">
                <a:latin typeface="+mn-lt"/>
                <a:ea typeface="PS TT Commons Light" charset="0"/>
                <a:cs typeface="PS TT Commons Light" charset="0"/>
              </a:defRPr>
            </a:lvl1pPr>
            <a:lvl2pPr>
              <a:defRPr/>
            </a:lvl2pPr>
          </a:lstStyle>
          <a:p>
            <a:pPr lvl="0"/>
            <a:r>
              <a:rPr lang="en-US" dirty="0"/>
              <a:t>Add text here</a:t>
            </a:r>
          </a:p>
        </p:txBody>
      </p:sp>
      <p:sp>
        <p:nvSpPr>
          <p:cNvPr id="19" name="Text Placeholder 3"/>
          <p:cNvSpPr>
            <a:spLocks noGrp="1"/>
          </p:cNvSpPr>
          <p:nvPr>
            <p:ph type="body" sz="quarter" idx="22" hasCustomPrompt="1"/>
          </p:nvPr>
        </p:nvSpPr>
        <p:spPr>
          <a:xfrm>
            <a:off x="6257400" y="4793145"/>
            <a:ext cx="2255520" cy="1455255"/>
          </a:xfrm>
          <a:prstGeom prst="rect">
            <a:avLst/>
          </a:prstGeom>
        </p:spPr>
        <p:txBody>
          <a:bodyPr lIns="182880" tIns="0" rIns="182880" bIns="0">
            <a:noAutofit/>
          </a:bodyPr>
          <a:lstStyle>
            <a:lvl1pPr marL="0" indent="0" algn="ctr">
              <a:lnSpc>
                <a:spcPct val="100000"/>
              </a:lnSpc>
              <a:spcBef>
                <a:spcPts val="0"/>
              </a:spcBef>
              <a:buNone/>
              <a:defRPr sz="2267" b="0" i="0">
                <a:latin typeface="+mn-lt"/>
                <a:ea typeface="PS TT Commons Light" charset="0"/>
                <a:cs typeface="PS TT Commons Light" charset="0"/>
              </a:defRPr>
            </a:lvl1pPr>
            <a:lvl2pPr>
              <a:defRPr/>
            </a:lvl2pPr>
          </a:lstStyle>
          <a:p>
            <a:pPr lvl="0"/>
            <a:r>
              <a:rPr lang="en-US" dirty="0"/>
              <a:t>Add text here</a:t>
            </a:r>
          </a:p>
        </p:txBody>
      </p:sp>
    </p:spTree>
    <p:extLst>
      <p:ext uri="{BB962C8B-B14F-4D97-AF65-F5344CB8AC3E}">
        <p14:creationId xmlns:p14="http://schemas.microsoft.com/office/powerpoint/2010/main" val="192377239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Icon Only Image Chunking: Six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Icon Only Image Chunking: Six Items</a:t>
            </a:r>
          </a:p>
        </p:txBody>
      </p:sp>
      <p:sp>
        <p:nvSpPr>
          <p:cNvPr id="3" name="Content Placeholder 11"/>
          <p:cNvSpPr>
            <a:spLocks noGrp="1"/>
          </p:cNvSpPr>
          <p:nvPr>
            <p:ph sz="quarter" idx="12" hasCustomPrompt="1"/>
          </p:nvPr>
        </p:nvSpPr>
        <p:spPr>
          <a:xfrm>
            <a:off x="1137920" y="1612410"/>
            <a:ext cx="2698497" cy="1538109"/>
          </a:xfrm>
          <a:prstGeom prst="rect">
            <a:avLst/>
          </a:prstGeom>
        </p:spPr>
        <p:txBody>
          <a:bodyPr lIns="182880" tIns="0" rIns="182880" bIns="0" anchor="ctr">
            <a:normAutofit/>
          </a:bodyPr>
          <a:lstStyle>
            <a:lvl1pPr marL="0" indent="0" algn="ctr">
              <a:buNone/>
              <a:defRPr sz="1467" b="0" i="0" baseline="0">
                <a:latin typeface="PS TT Commons Light" charset="0"/>
                <a:ea typeface="PS TT Commons Light" charset="0"/>
                <a:cs typeface="PS TT Commons Light" charset="0"/>
              </a:defRPr>
            </a:lvl1pPr>
            <a:lvl2pPr marL="396106" indent="0" algn="l">
              <a:buNone/>
              <a:defRPr sz="2933"/>
            </a:lvl2pPr>
            <a:lvl3pPr marL="794921" indent="0" algn="l">
              <a:buNone/>
              <a:defRPr sz="2933"/>
            </a:lvl3pPr>
            <a:lvl4pPr marL="1177464" indent="0" algn="l">
              <a:buNone/>
              <a:defRPr sz="2933"/>
            </a:lvl4pPr>
            <a:lvl5pPr marL="1462332" indent="0" algn="l">
              <a:buNone/>
              <a:defRPr sz="2933"/>
            </a:lvl5pPr>
          </a:lstStyle>
          <a:p>
            <a:pPr lvl="0"/>
            <a:r>
              <a:rPr lang="en-US"/>
              <a:t>Icon only:</a:t>
            </a:r>
            <a:br>
              <a:rPr lang="en-US"/>
            </a:br>
            <a:r>
              <a:rPr lang="en-US"/>
              <a:t>click on the image </a:t>
            </a:r>
            <a:br>
              <a:rPr lang="en-US"/>
            </a:br>
            <a:r>
              <a:rPr lang="en-US"/>
              <a:t>icon or paste in</a:t>
            </a:r>
            <a:endParaRPr lang="en-US" dirty="0"/>
          </a:p>
        </p:txBody>
      </p:sp>
      <p:sp>
        <p:nvSpPr>
          <p:cNvPr id="4" name="Text Placeholder 3"/>
          <p:cNvSpPr>
            <a:spLocks noGrp="1"/>
          </p:cNvSpPr>
          <p:nvPr>
            <p:ph type="body" sz="quarter" idx="14" hasCustomPrompt="1"/>
          </p:nvPr>
        </p:nvSpPr>
        <p:spPr>
          <a:xfrm>
            <a:off x="1137920" y="3220193"/>
            <a:ext cx="2700527" cy="428039"/>
          </a:xfrm>
          <a:prstGeom prst="rect">
            <a:avLst/>
          </a:prstGeom>
        </p:spPr>
        <p:txBody>
          <a:bodyPr lIns="182880" tIns="0" rIns="182880" bIns="0" anchor="ctr">
            <a:noAutofit/>
          </a:bodyPr>
          <a:lstStyle>
            <a:lvl1pPr marL="0" indent="0" algn="ctr">
              <a:lnSpc>
                <a:spcPct val="100000"/>
              </a:lnSpc>
              <a:spcBef>
                <a:spcPts val="0"/>
              </a:spcBef>
              <a:buNone/>
              <a:defRPr sz="2133" b="0" i="0">
                <a:latin typeface="+mn-lt"/>
                <a:ea typeface="PS TT Commons Light" charset="0"/>
                <a:cs typeface="PS TT Commons Light" charset="0"/>
              </a:defRPr>
            </a:lvl1pPr>
            <a:lvl2pPr>
              <a:defRPr/>
            </a:lvl2pPr>
          </a:lstStyle>
          <a:p>
            <a:pPr lvl="0"/>
            <a:r>
              <a:rPr lang="en-US" dirty="0"/>
              <a:t>Add text here</a:t>
            </a:r>
          </a:p>
        </p:txBody>
      </p:sp>
      <p:sp>
        <p:nvSpPr>
          <p:cNvPr id="11" name="Content Placeholder 11"/>
          <p:cNvSpPr>
            <a:spLocks noGrp="1"/>
          </p:cNvSpPr>
          <p:nvPr>
            <p:ph sz="quarter" idx="15" hasCustomPrompt="1"/>
          </p:nvPr>
        </p:nvSpPr>
        <p:spPr>
          <a:xfrm>
            <a:off x="1135889" y="3953694"/>
            <a:ext cx="2700527" cy="1536192"/>
          </a:xfrm>
          <a:prstGeom prst="rect">
            <a:avLst/>
          </a:prstGeom>
        </p:spPr>
        <p:txBody>
          <a:bodyPr lIns="182880" tIns="0" rIns="182880" bIns="0" anchor="ctr">
            <a:normAutofit/>
          </a:bodyPr>
          <a:lstStyle>
            <a:lvl1pPr marL="0" indent="0" algn="ctr">
              <a:buNone/>
              <a:defRPr sz="1467" b="0" i="0" baseline="0">
                <a:latin typeface="PS TT Commons Light" charset="0"/>
                <a:ea typeface="PS TT Commons Light" charset="0"/>
                <a:cs typeface="PS TT Commons Light" charset="0"/>
              </a:defRPr>
            </a:lvl1pPr>
            <a:lvl2pPr marL="396106" indent="0" algn="l">
              <a:buNone/>
              <a:defRPr sz="2933"/>
            </a:lvl2pPr>
            <a:lvl3pPr marL="794921" indent="0" algn="l">
              <a:buNone/>
              <a:defRPr sz="2933"/>
            </a:lvl3pPr>
            <a:lvl4pPr marL="1177464" indent="0" algn="l">
              <a:buNone/>
              <a:defRPr sz="2933"/>
            </a:lvl4pPr>
            <a:lvl5pPr marL="1462332" indent="0" algn="l">
              <a:buNone/>
              <a:defRPr sz="2933"/>
            </a:lvl5pPr>
          </a:lstStyle>
          <a:p>
            <a:pPr lvl="0"/>
            <a:r>
              <a:rPr lang="en-US"/>
              <a:t>Icon only:</a:t>
            </a:r>
            <a:br>
              <a:rPr lang="en-US"/>
            </a:br>
            <a:r>
              <a:rPr lang="en-US"/>
              <a:t>click on the image </a:t>
            </a:r>
            <a:br>
              <a:rPr lang="en-US"/>
            </a:br>
            <a:r>
              <a:rPr lang="en-US"/>
              <a:t>icon or paste in</a:t>
            </a:r>
            <a:endParaRPr lang="en-US" dirty="0"/>
          </a:p>
        </p:txBody>
      </p:sp>
      <p:sp>
        <p:nvSpPr>
          <p:cNvPr id="12" name="Text Placeholder 3"/>
          <p:cNvSpPr>
            <a:spLocks noGrp="1"/>
          </p:cNvSpPr>
          <p:nvPr>
            <p:ph type="body" sz="quarter" idx="16" hasCustomPrompt="1"/>
          </p:nvPr>
        </p:nvSpPr>
        <p:spPr>
          <a:xfrm>
            <a:off x="1135889" y="5561477"/>
            <a:ext cx="2700527" cy="428039"/>
          </a:xfrm>
          <a:prstGeom prst="rect">
            <a:avLst/>
          </a:prstGeom>
        </p:spPr>
        <p:txBody>
          <a:bodyPr lIns="182880" tIns="0" rIns="182880" bIns="0" anchor="ctr">
            <a:noAutofit/>
          </a:bodyPr>
          <a:lstStyle>
            <a:lvl1pPr marL="0" indent="0" algn="ctr">
              <a:lnSpc>
                <a:spcPct val="100000"/>
              </a:lnSpc>
              <a:spcBef>
                <a:spcPts val="0"/>
              </a:spcBef>
              <a:buNone/>
              <a:defRPr sz="2133" b="0" i="0">
                <a:latin typeface="+mn-lt"/>
                <a:ea typeface="PS TT Commons Light" charset="0"/>
                <a:cs typeface="PS TT Commons Light" charset="0"/>
              </a:defRPr>
            </a:lvl1pPr>
            <a:lvl2pPr>
              <a:defRPr/>
            </a:lvl2pPr>
          </a:lstStyle>
          <a:p>
            <a:pPr lvl="0"/>
            <a:r>
              <a:rPr lang="en-US" dirty="0"/>
              <a:t>Add text here</a:t>
            </a:r>
          </a:p>
        </p:txBody>
      </p:sp>
      <p:sp>
        <p:nvSpPr>
          <p:cNvPr id="13" name="Content Placeholder 11"/>
          <p:cNvSpPr>
            <a:spLocks noGrp="1"/>
          </p:cNvSpPr>
          <p:nvPr>
            <p:ph sz="quarter" idx="17" hasCustomPrompt="1"/>
          </p:nvPr>
        </p:nvSpPr>
        <p:spPr>
          <a:xfrm>
            <a:off x="8513485" y="1613369"/>
            <a:ext cx="2700527" cy="1536192"/>
          </a:xfrm>
          <a:prstGeom prst="rect">
            <a:avLst/>
          </a:prstGeom>
        </p:spPr>
        <p:txBody>
          <a:bodyPr lIns="182880" tIns="0" rIns="182880" bIns="0" anchor="ctr">
            <a:normAutofit/>
          </a:bodyPr>
          <a:lstStyle>
            <a:lvl1pPr marL="0" indent="0" algn="ctr">
              <a:buNone/>
              <a:defRPr sz="1467" b="0" i="0" baseline="0">
                <a:latin typeface="PS TT Commons Light" charset="0"/>
                <a:ea typeface="PS TT Commons Light" charset="0"/>
                <a:cs typeface="PS TT Commons Light" charset="0"/>
              </a:defRPr>
            </a:lvl1pPr>
            <a:lvl2pPr marL="396106" indent="0" algn="l">
              <a:buNone/>
              <a:defRPr sz="2933"/>
            </a:lvl2pPr>
            <a:lvl3pPr marL="794921" indent="0" algn="l">
              <a:buNone/>
              <a:defRPr sz="2933"/>
            </a:lvl3pPr>
            <a:lvl4pPr marL="1177464" indent="0" algn="l">
              <a:buNone/>
              <a:defRPr sz="2933"/>
            </a:lvl4pPr>
            <a:lvl5pPr marL="1462332" indent="0" algn="l">
              <a:buNone/>
              <a:defRPr sz="2933"/>
            </a:lvl5pPr>
          </a:lstStyle>
          <a:p>
            <a:pPr lvl="0"/>
            <a:r>
              <a:rPr lang="en-US"/>
              <a:t>Icon only:</a:t>
            </a:r>
            <a:br>
              <a:rPr lang="en-US"/>
            </a:br>
            <a:r>
              <a:rPr lang="en-US"/>
              <a:t>click on the image </a:t>
            </a:r>
            <a:br>
              <a:rPr lang="en-US"/>
            </a:br>
            <a:r>
              <a:rPr lang="en-US"/>
              <a:t>icon or paste in</a:t>
            </a:r>
            <a:endParaRPr lang="en-US" dirty="0"/>
          </a:p>
        </p:txBody>
      </p:sp>
      <p:sp>
        <p:nvSpPr>
          <p:cNvPr id="14" name="Text Placeholder 3"/>
          <p:cNvSpPr>
            <a:spLocks noGrp="1"/>
          </p:cNvSpPr>
          <p:nvPr>
            <p:ph type="body" sz="quarter" idx="18" hasCustomPrompt="1"/>
          </p:nvPr>
        </p:nvSpPr>
        <p:spPr>
          <a:xfrm>
            <a:off x="8513485" y="3220193"/>
            <a:ext cx="2700527" cy="428039"/>
          </a:xfrm>
          <a:prstGeom prst="rect">
            <a:avLst/>
          </a:prstGeom>
        </p:spPr>
        <p:txBody>
          <a:bodyPr lIns="182880" tIns="0" rIns="182880" bIns="0" anchor="ctr">
            <a:noAutofit/>
          </a:bodyPr>
          <a:lstStyle>
            <a:lvl1pPr marL="0" indent="0" algn="ctr">
              <a:lnSpc>
                <a:spcPct val="100000"/>
              </a:lnSpc>
              <a:spcBef>
                <a:spcPts val="0"/>
              </a:spcBef>
              <a:buNone/>
              <a:defRPr sz="2133" b="0" i="0">
                <a:latin typeface="+mn-lt"/>
                <a:ea typeface="PS TT Commons Light" charset="0"/>
                <a:cs typeface="PS TT Commons Light" charset="0"/>
              </a:defRPr>
            </a:lvl1pPr>
            <a:lvl2pPr>
              <a:defRPr/>
            </a:lvl2pPr>
          </a:lstStyle>
          <a:p>
            <a:pPr lvl="0"/>
            <a:r>
              <a:rPr lang="en-US" dirty="0"/>
              <a:t>Add text here</a:t>
            </a:r>
          </a:p>
        </p:txBody>
      </p:sp>
      <p:sp>
        <p:nvSpPr>
          <p:cNvPr id="15" name="Content Placeholder 11"/>
          <p:cNvSpPr>
            <a:spLocks noGrp="1"/>
          </p:cNvSpPr>
          <p:nvPr>
            <p:ph sz="quarter" idx="19" hasCustomPrompt="1"/>
          </p:nvPr>
        </p:nvSpPr>
        <p:spPr>
          <a:xfrm>
            <a:off x="8513485" y="3966253"/>
            <a:ext cx="2700527" cy="1536192"/>
          </a:xfrm>
          <a:prstGeom prst="rect">
            <a:avLst/>
          </a:prstGeom>
        </p:spPr>
        <p:txBody>
          <a:bodyPr lIns="182880" tIns="0" rIns="182880" bIns="0" anchor="ctr">
            <a:normAutofit/>
          </a:bodyPr>
          <a:lstStyle>
            <a:lvl1pPr marL="0" indent="0" algn="ctr">
              <a:buNone/>
              <a:defRPr sz="1467" b="0" i="0" baseline="0">
                <a:latin typeface="PS TT Commons Light" charset="0"/>
                <a:ea typeface="PS TT Commons Light" charset="0"/>
                <a:cs typeface="PS TT Commons Light" charset="0"/>
              </a:defRPr>
            </a:lvl1pPr>
            <a:lvl2pPr marL="396106" indent="0" algn="l">
              <a:buNone/>
              <a:defRPr sz="2933"/>
            </a:lvl2pPr>
            <a:lvl3pPr marL="794921" indent="0" algn="l">
              <a:buNone/>
              <a:defRPr sz="2933"/>
            </a:lvl3pPr>
            <a:lvl4pPr marL="1177464" indent="0" algn="l">
              <a:buNone/>
              <a:defRPr sz="2933"/>
            </a:lvl4pPr>
            <a:lvl5pPr marL="1462332" indent="0" algn="l">
              <a:buNone/>
              <a:defRPr sz="2933"/>
            </a:lvl5pPr>
          </a:lstStyle>
          <a:p>
            <a:pPr lvl="0"/>
            <a:r>
              <a:rPr lang="en-US"/>
              <a:t>Icon only:</a:t>
            </a:r>
            <a:br>
              <a:rPr lang="en-US"/>
            </a:br>
            <a:r>
              <a:rPr lang="en-US"/>
              <a:t>click on the image </a:t>
            </a:r>
            <a:br>
              <a:rPr lang="en-US"/>
            </a:br>
            <a:r>
              <a:rPr lang="en-US"/>
              <a:t>icon or paste in</a:t>
            </a:r>
            <a:endParaRPr lang="en-US" dirty="0"/>
          </a:p>
        </p:txBody>
      </p:sp>
      <p:sp>
        <p:nvSpPr>
          <p:cNvPr id="16" name="Text Placeholder 3"/>
          <p:cNvSpPr>
            <a:spLocks noGrp="1"/>
          </p:cNvSpPr>
          <p:nvPr>
            <p:ph type="body" sz="quarter" idx="20" hasCustomPrompt="1"/>
          </p:nvPr>
        </p:nvSpPr>
        <p:spPr>
          <a:xfrm>
            <a:off x="8513484" y="5561477"/>
            <a:ext cx="2700527" cy="428039"/>
          </a:xfrm>
          <a:prstGeom prst="rect">
            <a:avLst/>
          </a:prstGeom>
        </p:spPr>
        <p:txBody>
          <a:bodyPr lIns="182880" tIns="0" rIns="182880" bIns="0" anchor="ctr">
            <a:noAutofit/>
          </a:bodyPr>
          <a:lstStyle>
            <a:lvl1pPr marL="0" indent="0" algn="ctr">
              <a:lnSpc>
                <a:spcPct val="100000"/>
              </a:lnSpc>
              <a:spcBef>
                <a:spcPts val="0"/>
              </a:spcBef>
              <a:buNone/>
              <a:defRPr sz="2133" b="0" i="0">
                <a:latin typeface="+mn-lt"/>
                <a:ea typeface="PS TT Commons Light" charset="0"/>
                <a:cs typeface="PS TT Commons Light" charset="0"/>
              </a:defRPr>
            </a:lvl1pPr>
            <a:lvl2pPr>
              <a:defRPr/>
            </a:lvl2pPr>
          </a:lstStyle>
          <a:p>
            <a:pPr lvl="0"/>
            <a:r>
              <a:rPr lang="en-US" dirty="0"/>
              <a:t>Add text here</a:t>
            </a:r>
          </a:p>
        </p:txBody>
      </p:sp>
      <p:sp>
        <p:nvSpPr>
          <p:cNvPr id="17" name="Content Placeholder 11"/>
          <p:cNvSpPr>
            <a:spLocks noGrp="1"/>
          </p:cNvSpPr>
          <p:nvPr>
            <p:ph sz="quarter" idx="21" hasCustomPrompt="1"/>
          </p:nvPr>
        </p:nvSpPr>
        <p:spPr>
          <a:xfrm>
            <a:off x="4823670" y="1612410"/>
            <a:ext cx="2700527" cy="1536192"/>
          </a:xfrm>
          <a:prstGeom prst="rect">
            <a:avLst/>
          </a:prstGeom>
        </p:spPr>
        <p:txBody>
          <a:bodyPr lIns="182880" tIns="0" rIns="182880" bIns="0" anchor="ctr">
            <a:normAutofit/>
          </a:bodyPr>
          <a:lstStyle>
            <a:lvl1pPr marL="0" indent="0" algn="ctr">
              <a:buNone/>
              <a:defRPr sz="1467" b="0" i="0" baseline="0">
                <a:latin typeface="PS TT Commons Light" charset="0"/>
                <a:ea typeface="PS TT Commons Light" charset="0"/>
                <a:cs typeface="PS TT Commons Light" charset="0"/>
              </a:defRPr>
            </a:lvl1pPr>
            <a:lvl2pPr marL="396106" indent="0" algn="l">
              <a:buNone/>
              <a:defRPr sz="2933"/>
            </a:lvl2pPr>
            <a:lvl3pPr marL="794921" indent="0" algn="l">
              <a:buNone/>
              <a:defRPr sz="2933"/>
            </a:lvl3pPr>
            <a:lvl4pPr marL="1177464" indent="0" algn="l">
              <a:buNone/>
              <a:defRPr sz="2933"/>
            </a:lvl4pPr>
            <a:lvl5pPr marL="1462332" indent="0" algn="l">
              <a:buNone/>
              <a:defRPr sz="2933"/>
            </a:lvl5pPr>
          </a:lstStyle>
          <a:p>
            <a:pPr lvl="0"/>
            <a:r>
              <a:rPr lang="en-US"/>
              <a:t>Icon only:</a:t>
            </a:r>
            <a:br>
              <a:rPr lang="en-US"/>
            </a:br>
            <a:r>
              <a:rPr lang="en-US"/>
              <a:t>click on the image </a:t>
            </a:r>
            <a:br>
              <a:rPr lang="en-US"/>
            </a:br>
            <a:r>
              <a:rPr lang="en-US"/>
              <a:t>icon or paste in</a:t>
            </a:r>
            <a:endParaRPr lang="en-US" dirty="0"/>
          </a:p>
        </p:txBody>
      </p:sp>
      <p:sp>
        <p:nvSpPr>
          <p:cNvPr id="18" name="Text Placeholder 3"/>
          <p:cNvSpPr>
            <a:spLocks noGrp="1"/>
          </p:cNvSpPr>
          <p:nvPr>
            <p:ph type="body" sz="quarter" idx="22" hasCustomPrompt="1"/>
          </p:nvPr>
        </p:nvSpPr>
        <p:spPr>
          <a:xfrm>
            <a:off x="4823671" y="3220193"/>
            <a:ext cx="2700527" cy="428039"/>
          </a:xfrm>
          <a:prstGeom prst="rect">
            <a:avLst/>
          </a:prstGeom>
        </p:spPr>
        <p:txBody>
          <a:bodyPr lIns="182880" tIns="0" rIns="182880" bIns="0" anchor="ctr">
            <a:noAutofit/>
          </a:bodyPr>
          <a:lstStyle>
            <a:lvl1pPr marL="0" indent="0" algn="ctr">
              <a:lnSpc>
                <a:spcPct val="100000"/>
              </a:lnSpc>
              <a:spcBef>
                <a:spcPts val="0"/>
              </a:spcBef>
              <a:buNone/>
              <a:defRPr sz="2133" b="0" i="0">
                <a:latin typeface="+mn-lt"/>
                <a:ea typeface="PS TT Commons Light" charset="0"/>
                <a:cs typeface="PS TT Commons Light" charset="0"/>
              </a:defRPr>
            </a:lvl1pPr>
            <a:lvl2pPr>
              <a:defRPr/>
            </a:lvl2pPr>
          </a:lstStyle>
          <a:p>
            <a:pPr lvl="0"/>
            <a:r>
              <a:rPr lang="en-US" dirty="0"/>
              <a:t>Add text here</a:t>
            </a:r>
          </a:p>
        </p:txBody>
      </p:sp>
      <p:sp>
        <p:nvSpPr>
          <p:cNvPr id="19" name="Content Placeholder 11"/>
          <p:cNvSpPr>
            <a:spLocks noGrp="1"/>
          </p:cNvSpPr>
          <p:nvPr>
            <p:ph sz="quarter" idx="23" hasCustomPrompt="1"/>
          </p:nvPr>
        </p:nvSpPr>
        <p:spPr>
          <a:xfrm>
            <a:off x="4823670" y="3953694"/>
            <a:ext cx="2700527" cy="1536192"/>
          </a:xfrm>
          <a:prstGeom prst="rect">
            <a:avLst/>
          </a:prstGeom>
        </p:spPr>
        <p:txBody>
          <a:bodyPr lIns="182880" tIns="0" rIns="182880" bIns="0" anchor="ctr">
            <a:normAutofit/>
          </a:bodyPr>
          <a:lstStyle>
            <a:lvl1pPr marL="0" indent="0" algn="ctr">
              <a:buNone/>
              <a:defRPr sz="1467" b="0" i="0" baseline="0">
                <a:latin typeface="PS TT Commons Light" charset="0"/>
                <a:ea typeface="PS TT Commons Light" charset="0"/>
                <a:cs typeface="PS TT Commons Light" charset="0"/>
              </a:defRPr>
            </a:lvl1pPr>
            <a:lvl2pPr marL="396106" indent="0" algn="l">
              <a:buNone/>
              <a:defRPr sz="2933"/>
            </a:lvl2pPr>
            <a:lvl3pPr marL="794921" indent="0" algn="l">
              <a:buNone/>
              <a:defRPr sz="2933"/>
            </a:lvl3pPr>
            <a:lvl4pPr marL="1177464" indent="0" algn="l">
              <a:buNone/>
              <a:defRPr sz="2933"/>
            </a:lvl4pPr>
            <a:lvl5pPr marL="1462332" indent="0" algn="l">
              <a:buNone/>
              <a:defRPr sz="2933"/>
            </a:lvl5pPr>
          </a:lstStyle>
          <a:p>
            <a:pPr lvl="0"/>
            <a:r>
              <a:rPr lang="en-US"/>
              <a:t>Icon only:</a:t>
            </a:r>
            <a:br>
              <a:rPr lang="en-US"/>
            </a:br>
            <a:r>
              <a:rPr lang="en-US"/>
              <a:t>click on the image </a:t>
            </a:r>
            <a:br>
              <a:rPr lang="en-US"/>
            </a:br>
            <a:r>
              <a:rPr lang="en-US"/>
              <a:t>icon or paste in</a:t>
            </a:r>
            <a:endParaRPr lang="en-US" dirty="0"/>
          </a:p>
        </p:txBody>
      </p:sp>
      <p:sp>
        <p:nvSpPr>
          <p:cNvPr id="20" name="Text Placeholder 3"/>
          <p:cNvSpPr>
            <a:spLocks noGrp="1"/>
          </p:cNvSpPr>
          <p:nvPr>
            <p:ph type="body" sz="quarter" idx="24" hasCustomPrompt="1"/>
          </p:nvPr>
        </p:nvSpPr>
        <p:spPr>
          <a:xfrm>
            <a:off x="4823671" y="5561477"/>
            <a:ext cx="2700527" cy="428039"/>
          </a:xfrm>
          <a:prstGeom prst="rect">
            <a:avLst/>
          </a:prstGeom>
        </p:spPr>
        <p:txBody>
          <a:bodyPr lIns="182880" tIns="0" rIns="182880" bIns="0" anchor="ctr">
            <a:noAutofit/>
          </a:bodyPr>
          <a:lstStyle>
            <a:lvl1pPr marL="0" indent="0" algn="ctr">
              <a:lnSpc>
                <a:spcPct val="100000"/>
              </a:lnSpc>
              <a:spcBef>
                <a:spcPts val="0"/>
              </a:spcBef>
              <a:buNone/>
              <a:defRPr sz="2133" b="0" i="0">
                <a:latin typeface="+mn-lt"/>
                <a:ea typeface="PS TT Commons Light" charset="0"/>
                <a:cs typeface="PS TT Commons Light" charset="0"/>
              </a:defRPr>
            </a:lvl1pPr>
            <a:lvl2pPr>
              <a:defRPr/>
            </a:lvl2pPr>
          </a:lstStyle>
          <a:p>
            <a:pPr lvl="0"/>
            <a:r>
              <a:rPr lang="en-US" dirty="0"/>
              <a:t>Add text here</a:t>
            </a:r>
          </a:p>
        </p:txBody>
      </p:sp>
    </p:spTree>
    <p:extLst>
      <p:ext uri="{BB962C8B-B14F-4D97-AF65-F5344CB8AC3E}">
        <p14:creationId xmlns:p14="http://schemas.microsoft.com/office/powerpoint/2010/main" val="277074392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hree Item List with Ico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Three Item List With Icons</a:t>
            </a:r>
          </a:p>
        </p:txBody>
      </p:sp>
      <p:sp>
        <p:nvSpPr>
          <p:cNvPr id="3" name="Content Placeholder 11"/>
          <p:cNvSpPr>
            <a:spLocks noGrp="1"/>
          </p:cNvSpPr>
          <p:nvPr>
            <p:ph sz="quarter" idx="12" hasCustomPrompt="1"/>
          </p:nvPr>
        </p:nvSpPr>
        <p:spPr>
          <a:xfrm>
            <a:off x="955829" y="1750332"/>
            <a:ext cx="1177771" cy="1145485"/>
          </a:xfrm>
          <a:prstGeom prst="rect">
            <a:avLst/>
          </a:prstGeom>
        </p:spPr>
        <p:txBody>
          <a:bodyPr lIns="0" tIns="0" rIns="0" bIns="0" anchor="ctr">
            <a:normAutofit/>
          </a:bodyPr>
          <a:lstStyle>
            <a:lvl1pPr marL="0" indent="0" algn="ctr">
              <a:buNone/>
              <a:defRPr sz="1333" b="0" i="0" baseline="0">
                <a:latin typeface="PS TT Commons Light" charset="0"/>
                <a:ea typeface="PS TT Commons Light" charset="0"/>
                <a:cs typeface="PS TT Commons Light" charset="0"/>
              </a:defRPr>
            </a:lvl1pPr>
            <a:lvl2pPr algn="ctr">
              <a:defRPr sz="2933"/>
            </a:lvl2pPr>
            <a:lvl3pPr algn="ctr">
              <a:defRPr sz="2933"/>
            </a:lvl3pPr>
            <a:lvl4pPr algn="ctr">
              <a:defRPr sz="2933"/>
            </a:lvl4pPr>
            <a:lvl5pPr algn="ctr">
              <a:defRPr sz="2933"/>
            </a:lvl5pPr>
          </a:lstStyle>
          <a:p>
            <a:pPr lvl="0"/>
            <a:r>
              <a:rPr lang="en-US"/>
              <a:t>Click icon to </a:t>
            </a:r>
            <a:r>
              <a:rPr lang="en-US" dirty="0"/>
              <a:t>add image</a:t>
            </a:r>
          </a:p>
        </p:txBody>
      </p:sp>
      <p:sp>
        <p:nvSpPr>
          <p:cNvPr id="4" name="Text Placeholder 3"/>
          <p:cNvSpPr>
            <a:spLocks noGrp="1"/>
          </p:cNvSpPr>
          <p:nvPr>
            <p:ph type="body" sz="quarter" idx="15" hasCustomPrompt="1"/>
          </p:nvPr>
        </p:nvSpPr>
        <p:spPr>
          <a:xfrm>
            <a:off x="2571752" y="1688081"/>
            <a:ext cx="8782048" cy="1269993"/>
          </a:xfrm>
          <a:prstGeom prst="rect">
            <a:avLst/>
          </a:prstGeom>
        </p:spPr>
        <p:txBody>
          <a:bodyPr lIns="182880" tIns="0" rIns="182880" bIns="0" anchor="ctr">
            <a:noAutofit/>
          </a:bodyPr>
          <a:lstStyle>
            <a:lvl1pPr marL="0" indent="0" algn="l">
              <a:spcBef>
                <a:spcPts val="0"/>
              </a:spcBef>
              <a:buNone/>
              <a:defRPr sz="2133" b="0" i="0">
                <a:latin typeface="+mn-lt"/>
                <a:ea typeface="PS TT Commons Light" charset="0"/>
                <a:cs typeface="PS TT Commons Light" charset="0"/>
              </a:defRPr>
            </a:lvl1pPr>
          </a:lstStyle>
          <a:p>
            <a:pPr lvl="0"/>
            <a:r>
              <a:rPr lang="en-US" dirty="0"/>
              <a:t>Add text here</a:t>
            </a:r>
          </a:p>
        </p:txBody>
      </p:sp>
      <p:sp>
        <p:nvSpPr>
          <p:cNvPr id="5" name="Content Placeholder 11"/>
          <p:cNvSpPr>
            <a:spLocks noGrp="1"/>
          </p:cNvSpPr>
          <p:nvPr>
            <p:ph sz="quarter" idx="16" hasCustomPrompt="1"/>
          </p:nvPr>
        </p:nvSpPr>
        <p:spPr>
          <a:xfrm>
            <a:off x="955829" y="3387184"/>
            <a:ext cx="1177771" cy="1145485"/>
          </a:xfrm>
          <a:prstGeom prst="rect">
            <a:avLst/>
          </a:prstGeom>
        </p:spPr>
        <p:txBody>
          <a:bodyPr lIns="0" tIns="0" rIns="0" bIns="0" anchor="ctr">
            <a:normAutofit/>
          </a:bodyPr>
          <a:lstStyle>
            <a:lvl1pPr marL="0" indent="0" algn="ctr">
              <a:buNone/>
              <a:defRPr sz="1333" b="0" i="0" baseline="0">
                <a:latin typeface="PS TT Commons Light" charset="0"/>
                <a:ea typeface="PS TT Commons Light" charset="0"/>
                <a:cs typeface="PS TT Commons Light" charset="0"/>
              </a:defRPr>
            </a:lvl1pPr>
            <a:lvl2pPr algn="ctr">
              <a:defRPr sz="2933"/>
            </a:lvl2pPr>
            <a:lvl3pPr algn="ctr">
              <a:defRPr sz="2933"/>
            </a:lvl3pPr>
            <a:lvl4pPr algn="ctr">
              <a:defRPr sz="2933"/>
            </a:lvl4pPr>
            <a:lvl5pPr algn="ctr">
              <a:defRPr sz="2933"/>
            </a:lvl5pPr>
          </a:lstStyle>
          <a:p>
            <a:pPr lvl="0"/>
            <a:r>
              <a:rPr lang="en-US"/>
              <a:t>Click icon to add image</a:t>
            </a:r>
            <a:endParaRPr lang="en-US" dirty="0"/>
          </a:p>
        </p:txBody>
      </p:sp>
      <p:sp>
        <p:nvSpPr>
          <p:cNvPr id="6" name="Text Placeholder 3"/>
          <p:cNvSpPr>
            <a:spLocks noGrp="1"/>
          </p:cNvSpPr>
          <p:nvPr>
            <p:ph type="body" sz="quarter" idx="17" hasCustomPrompt="1"/>
          </p:nvPr>
        </p:nvSpPr>
        <p:spPr>
          <a:xfrm>
            <a:off x="2571752" y="3324932"/>
            <a:ext cx="8782048" cy="1269993"/>
          </a:xfrm>
          <a:prstGeom prst="rect">
            <a:avLst/>
          </a:prstGeom>
        </p:spPr>
        <p:txBody>
          <a:bodyPr lIns="182880" tIns="0" rIns="182880" bIns="0" anchor="ctr">
            <a:noAutofit/>
          </a:bodyPr>
          <a:lstStyle>
            <a:lvl1pPr marL="0" indent="0" algn="l">
              <a:spcBef>
                <a:spcPts val="0"/>
              </a:spcBef>
              <a:buNone/>
              <a:defRPr sz="2133" b="0" i="0">
                <a:latin typeface="+mn-lt"/>
                <a:ea typeface="PS TT Commons Light" charset="0"/>
                <a:cs typeface="PS TT Commons Light" charset="0"/>
              </a:defRPr>
            </a:lvl1pPr>
          </a:lstStyle>
          <a:p>
            <a:pPr lvl="0"/>
            <a:r>
              <a:rPr lang="en-US" dirty="0"/>
              <a:t>Add text here</a:t>
            </a:r>
          </a:p>
        </p:txBody>
      </p:sp>
      <p:sp>
        <p:nvSpPr>
          <p:cNvPr id="7" name="Content Placeholder 11"/>
          <p:cNvSpPr>
            <a:spLocks noGrp="1"/>
          </p:cNvSpPr>
          <p:nvPr>
            <p:ph sz="quarter" idx="18" hasCustomPrompt="1"/>
          </p:nvPr>
        </p:nvSpPr>
        <p:spPr>
          <a:xfrm>
            <a:off x="955829" y="4988471"/>
            <a:ext cx="1177771" cy="1145485"/>
          </a:xfrm>
          <a:prstGeom prst="rect">
            <a:avLst/>
          </a:prstGeom>
        </p:spPr>
        <p:txBody>
          <a:bodyPr lIns="0" tIns="0" rIns="0" bIns="0" anchor="ctr">
            <a:normAutofit/>
          </a:bodyPr>
          <a:lstStyle>
            <a:lvl1pPr marL="0" indent="0" algn="ctr">
              <a:buNone/>
              <a:defRPr sz="1333" b="0" i="0" baseline="0">
                <a:latin typeface="PS TT Commons Light" charset="0"/>
                <a:ea typeface="PS TT Commons Light" charset="0"/>
                <a:cs typeface="PS TT Commons Light" charset="0"/>
              </a:defRPr>
            </a:lvl1pPr>
            <a:lvl2pPr algn="ctr">
              <a:defRPr sz="2933"/>
            </a:lvl2pPr>
            <a:lvl3pPr algn="ctr">
              <a:defRPr sz="2933"/>
            </a:lvl3pPr>
            <a:lvl4pPr algn="ctr">
              <a:defRPr sz="2933"/>
            </a:lvl4pPr>
            <a:lvl5pPr algn="ctr">
              <a:defRPr sz="2933"/>
            </a:lvl5pPr>
          </a:lstStyle>
          <a:p>
            <a:pPr lvl="0"/>
            <a:r>
              <a:rPr lang="en-US"/>
              <a:t>Click icon to add image</a:t>
            </a:r>
            <a:endParaRPr lang="en-US" dirty="0"/>
          </a:p>
        </p:txBody>
      </p:sp>
      <p:sp>
        <p:nvSpPr>
          <p:cNvPr id="8" name="Text Placeholder 3"/>
          <p:cNvSpPr>
            <a:spLocks noGrp="1"/>
          </p:cNvSpPr>
          <p:nvPr>
            <p:ph type="body" sz="quarter" idx="19" hasCustomPrompt="1"/>
          </p:nvPr>
        </p:nvSpPr>
        <p:spPr>
          <a:xfrm>
            <a:off x="2571752" y="4926218"/>
            <a:ext cx="8782048" cy="1269993"/>
          </a:xfrm>
          <a:prstGeom prst="rect">
            <a:avLst/>
          </a:prstGeom>
        </p:spPr>
        <p:txBody>
          <a:bodyPr lIns="182880" tIns="0" rIns="182880" bIns="0" anchor="ctr">
            <a:noAutofit/>
          </a:bodyPr>
          <a:lstStyle>
            <a:lvl1pPr marL="0" indent="0" algn="l">
              <a:spcBef>
                <a:spcPts val="0"/>
              </a:spcBef>
              <a:buNone/>
              <a:defRPr sz="2133" b="0" i="0">
                <a:latin typeface="+mn-lt"/>
                <a:ea typeface="PS TT Commons Light" charset="0"/>
                <a:cs typeface="PS TT Commons Light" charset="0"/>
              </a:defRPr>
            </a:lvl1pPr>
          </a:lstStyle>
          <a:p>
            <a:pPr lvl="0"/>
            <a:r>
              <a:rPr lang="en-US" dirty="0"/>
              <a:t>Add text here</a:t>
            </a:r>
          </a:p>
        </p:txBody>
      </p:sp>
      <p:cxnSp>
        <p:nvCxnSpPr>
          <p:cNvPr id="9" name="Straight Connector 8"/>
          <p:cNvCxnSpPr/>
          <p:nvPr/>
        </p:nvCxnSpPr>
        <p:spPr>
          <a:xfrm>
            <a:off x="2376395" y="1652515"/>
            <a:ext cx="0" cy="134112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2376395" y="3289365"/>
            <a:ext cx="0" cy="134112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2376395" y="4890652"/>
            <a:ext cx="0" cy="134112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13" name="Rectangle 12">
            <a:extLst>
              <a:ext uri="{FF2B5EF4-FFF2-40B4-BE49-F238E27FC236}">
                <a16:creationId xmlns:a16="http://schemas.microsoft.com/office/drawing/2014/main" id="{2625E7E1-AB9A-4346-ABB8-E89020A2AC81}"/>
              </a:ext>
            </a:extLst>
          </p:cNvPr>
          <p:cNvSpPr/>
          <p:nvPr userDrawn="1"/>
        </p:nvSpPr>
        <p:spPr>
          <a:xfrm>
            <a:off x="0" y="-853440"/>
            <a:ext cx="4776604" cy="787908"/>
          </a:xfrm>
          <a:prstGeom prst="rect">
            <a:avLst/>
          </a:prstGeom>
        </p:spPr>
        <p:txBody>
          <a:bodyPr wrap="square">
            <a:spAutoFit/>
          </a:bodyPr>
          <a:lstStyle/>
          <a:p>
            <a:pPr algn="l" defTabSz="1219232">
              <a:lnSpc>
                <a:spcPct val="150000"/>
              </a:lnSpc>
            </a:pPr>
            <a:r>
              <a:rPr lang="en-US" sz="1600" b="0" i="0" dirty="0">
                <a:solidFill>
                  <a:srgbClr val="404040"/>
                </a:solidFill>
                <a:latin typeface="PS TT Commons Book" panose="02000506040000020004" pitchFamily="2" charset="77"/>
                <a:ea typeface="PS TT Commons DemiBold" charset="0"/>
                <a:cs typeface="PS TT Commons DemiBold" charset="0"/>
              </a:rPr>
              <a:t>This bullet list is </a:t>
            </a:r>
            <a:r>
              <a:rPr lang="en-US" sz="1600" b="1" i="0" dirty="0">
                <a:solidFill>
                  <a:srgbClr val="F05A28"/>
                </a:solidFill>
                <a:latin typeface="PS TT Commons DemiBold" charset="0"/>
                <a:ea typeface="PS TT Commons DemiBold" charset="0"/>
                <a:cs typeface="PS TT Commons DemiBold" charset="0"/>
              </a:rPr>
              <a:t>preset </a:t>
            </a:r>
            <a:r>
              <a:rPr lang="en-US" sz="1600" b="0" i="0" dirty="0">
                <a:solidFill>
                  <a:srgbClr val="404040"/>
                </a:solidFill>
                <a:latin typeface="PS TT Commons Book" panose="02000506040000020004" pitchFamily="2" charset="77"/>
                <a:ea typeface="PS TT Commons DemiBold" charset="0"/>
                <a:cs typeface="PS TT Commons DemiBold" charset="0"/>
              </a:rPr>
              <a:t>with</a:t>
            </a:r>
            <a:r>
              <a:rPr lang="en-US" sz="1600" b="1" i="0" baseline="0" dirty="0">
                <a:solidFill>
                  <a:srgbClr val="404040"/>
                </a:solidFill>
                <a:latin typeface="PS TT Commons DemiBold" charset="0"/>
                <a:ea typeface="PS TT Commons DemiBold" charset="0"/>
                <a:cs typeface="PS TT Commons DemiBold" charset="0"/>
              </a:rPr>
              <a:t> </a:t>
            </a:r>
            <a:r>
              <a:rPr lang="en-US" sz="1600" b="1" i="0" dirty="0">
                <a:solidFill>
                  <a:srgbClr val="F05A28"/>
                </a:solidFill>
                <a:latin typeface="PS TT Commons DemiBold" charset="0"/>
                <a:ea typeface="PS TT Commons DemiBold" charset="0"/>
                <a:cs typeface="PS TT Commons DemiBold" charset="0"/>
              </a:rPr>
              <a:t>animations</a:t>
            </a:r>
          </a:p>
          <a:p>
            <a:pPr marL="0" marR="0" lvl="0" indent="0" algn="l" defTabSz="1219232" rtl="0" eaLnBrk="1" fontAlgn="auto" latinLnBrk="0" hangingPunct="1">
              <a:lnSpc>
                <a:spcPct val="150000"/>
              </a:lnSpc>
              <a:spcBef>
                <a:spcPts val="0"/>
              </a:spcBef>
              <a:spcAft>
                <a:spcPts val="0"/>
              </a:spcAft>
              <a:buClrTx/>
              <a:buSzTx/>
              <a:buFontTx/>
              <a:buNone/>
              <a:tabLst/>
              <a:defRPr/>
            </a:pPr>
            <a:r>
              <a:rPr lang="en-US" sz="1600" b="0" i="0" dirty="0">
                <a:solidFill>
                  <a:schemeClr val="bg2"/>
                </a:solidFill>
                <a:latin typeface="PS TT Commons Book" panose="02000506040000020004" pitchFamily="2" charset="77"/>
                <a:ea typeface="PS TT Commons DemiBold" charset="0"/>
                <a:cs typeface="PS TT Commons DemiBold" charset="0"/>
              </a:rPr>
              <a:t>This bullet list is </a:t>
            </a:r>
            <a:r>
              <a:rPr lang="en-US" sz="1600" b="1" i="0" dirty="0">
                <a:solidFill>
                  <a:srgbClr val="F05A28"/>
                </a:solidFill>
                <a:latin typeface="PS TT Commons DemiBold" charset="0"/>
                <a:ea typeface="PS TT Commons DemiBold" charset="0"/>
                <a:cs typeface="PS TT Commons DemiBold" charset="0"/>
              </a:rPr>
              <a:t>preset </a:t>
            </a:r>
            <a:r>
              <a:rPr lang="en-US" sz="1600" b="0" i="0" dirty="0">
                <a:solidFill>
                  <a:schemeClr val="bg2"/>
                </a:solidFill>
                <a:latin typeface="PS TT Commons Book" panose="02000506040000020004" pitchFamily="2" charset="77"/>
                <a:ea typeface="PS TT Commons DemiBold" charset="0"/>
                <a:cs typeface="PS TT Commons DemiBold" charset="0"/>
              </a:rPr>
              <a:t>with</a:t>
            </a:r>
            <a:r>
              <a:rPr lang="en-US" sz="1600" b="1" i="0" baseline="0" dirty="0">
                <a:solidFill>
                  <a:srgbClr val="404040"/>
                </a:solidFill>
                <a:latin typeface="PS TT Commons DemiBold" charset="0"/>
                <a:ea typeface="PS TT Commons DemiBold" charset="0"/>
                <a:cs typeface="PS TT Commons DemiBold" charset="0"/>
              </a:rPr>
              <a:t> </a:t>
            </a:r>
            <a:r>
              <a:rPr lang="en-US" sz="1600" b="1" i="0" dirty="0">
                <a:solidFill>
                  <a:srgbClr val="F05A28"/>
                </a:solidFill>
                <a:latin typeface="PS TT Commons DemiBold" charset="0"/>
                <a:ea typeface="PS TT Commons DemiBold" charset="0"/>
                <a:cs typeface="PS TT Commons DemiBold" charset="0"/>
              </a:rPr>
              <a:t>animations</a:t>
            </a:r>
          </a:p>
        </p:txBody>
      </p:sp>
    </p:spTree>
    <p:extLst>
      <p:ext uri="{BB962C8B-B14F-4D97-AF65-F5344CB8AC3E}">
        <p14:creationId xmlns:p14="http://schemas.microsoft.com/office/powerpoint/2010/main" val="15271246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xEl>
                                              <p:pRg st="0" end="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0" end="0"/>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xEl>
                                              <p:pRg st="0" end="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Lst>
      </p:bldP>
      <p:bldP spid="4" grpId="0" build="p">
        <p:tmplLst>
          <p:tmpl lvl="1">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5" grpId="0" build="p">
        <p:tmplLst>
          <p:tmpl lvl="1">
            <p:tnLst>
              <p:par>
                <p:cTn presetID="1" presetClass="entr" presetSubtype="0" fill="hold" nodeType="click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6" grpId="0" build="p">
        <p:tmplLst>
          <p:tmpl lvl="1">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7" grpId="0"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cTn>
              </p:par>
            </p:tnLst>
          </p:tmpl>
        </p:tmplLst>
      </p:bldP>
      <p:bldP spid="8" grpId="0" build="p">
        <p:tmplLst>
          <p:tmpl lvl="1">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Four Item List with Ico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Four Item List With Icons</a:t>
            </a:r>
          </a:p>
        </p:txBody>
      </p:sp>
      <p:sp>
        <p:nvSpPr>
          <p:cNvPr id="3" name="Content Placeholder 11"/>
          <p:cNvSpPr>
            <a:spLocks noGrp="1"/>
          </p:cNvSpPr>
          <p:nvPr>
            <p:ph sz="quarter" idx="12" hasCustomPrompt="1"/>
          </p:nvPr>
        </p:nvSpPr>
        <p:spPr>
          <a:xfrm>
            <a:off x="838200" y="1516154"/>
            <a:ext cx="1047141" cy="932199"/>
          </a:xfrm>
          <a:prstGeom prst="rect">
            <a:avLst/>
          </a:prstGeom>
        </p:spPr>
        <p:txBody>
          <a:bodyPr lIns="0" tIns="0" rIns="0" bIns="0" anchor="ctr">
            <a:normAutofit/>
          </a:bodyPr>
          <a:lstStyle>
            <a:lvl1pPr marL="0" indent="0" algn="ctr">
              <a:buNone/>
              <a:defRPr sz="1333" b="0" i="0" baseline="0">
                <a:latin typeface="PS TT Commons Light" charset="0"/>
                <a:ea typeface="PS TT Commons Light" charset="0"/>
                <a:cs typeface="PS TT Commons Light" charset="0"/>
              </a:defRPr>
            </a:lvl1pPr>
            <a:lvl2pPr algn="ctr">
              <a:defRPr sz="2933"/>
            </a:lvl2pPr>
            <a:lvl3pPr algn="ctr">
              <a:defRPr sz="2933"/>
            </a:lvl3pPr>
            <a:lvl4pPr algn="ctr">
              <a:defRPr sz="2933"/>
            </a:lvl4pPr>
            <a:lvl5pPr algn="ctr">
              <a:defRPr sz="2933"/>
            </a:lvl5pPr>
          </a:lstStyle>
          <a:p>
            <a:pPr lvl="0"/>
            <a:r>
              <a:rPr lang="en-US"/>
              <a:t>Click icon to add image</a:t>
            </a:r>
            <a:endParaRPr lang="en-US" dirty="0"/>
          </a:p>
        </p:txBody>
      </p:sp>
      <p:sp>
        <p:nvSpPr>
          <p:cNvPr id="4" name="Text Placeholder 3"/>
          <p:cNvSpPr>
            <a:spLocks noGrp="1"/>
          </p:cNvSpPr>
          <p:nvPr>
            <p:ph type="body" sz="quarter" idx="15" hasCustomPrompt="1"/>
          </p:nvPr>
        </p:nvSpPr>
        <p:spPr>
          <a:xfrm>
            <a:off x="2166557" y="1430124"/>
            <a:ext cx="9187243" cy="1085371"/>
          </a:xfrm>
          <a:prstGeom prst="rect">
            <a:avLst/>
          </a:prstGeom>
        </p:spPr>
        <p:txBody>
          <a:bodyPr lIns="182880" tIns="0" rIns="182880" bIns="0" anchor="ctr">
            <a:noAutofit/>
          </a:bodyPr>
          <a:lstStyle>
            <a:lvl1pPr marL="0" indent="0" algn="l">
              <a:spcBef>
                <a:spcPts val="0"/>
              </a:spcBef>
              <a:buNone/>
              <a:defRPr sz="2133" b="0" i="0">
                <a:latin typeface="+mn-lt"/>
                <a:ea typeface="PS TT Commons Light" charset="0"/>
                <a:cs typeface="PS TT Commons Light" charset="0"/>
              </a:defRPr>
            </a:lvl1pPr>
          </a:lstStyle>
          <a:p>
            <a:pPr lvl="0"/>
            <a:r>
              <a:rPr lang="en-US" dirty="0"/>
              <a:t>Add text here</a:t>
            </a:r>
          </a:p>
        </p:txBody>
      </p:sp>
      <p:sp>
        <p:nvSpPr>
          <p:cNvPr id="5" name="Content Placeholder 11"/>
          <p:cNvSpPr>
            <a:spLocks noGrp="1"/>
          </p:cNvSpPr>
          <p:nvPr>
            <p:ph sz="quarter" idx="16" hasCustomPrompt="1"/>
          </p:nvPr>
        </p:nvSpPr>
        <p:spPr>
          <a:xfrm>
            <a:off x="838200" y="2826817"/>
            <a:ext cx="1047141" cy="932199"/>
          </a:xfrm>
          <a:prstGeom prst="rect">
            <a:avLst/>
          </a:prstGeom>
        </p:spPr>
        <p:txBody>
          <a:bodyPr lIns="0" tIns="0" rIns="0" bIns="0" anchor="ctr">
            <a:normAutofit/>
          </a:bodyPr>
          <a:lstStyle>
            <a:lvl1pPr marL="0" indent="0" algn="ctr">
              <a:buNone/>
              <a:defRPr sz="1333" b="0" i="0" baseline="0">
                <a:latin typeface="PS TT Commons Light" charset="0"/>
                <a:ea typeface="PS TT Commons Light" charset="0"/>
                <a:cs typeface="PS TT Commons Light" charset="0"/>
              </a:defRPr>
            </a:lvl1pPr>
            <a:lvl2pPr algn="ctr">
              <a:defRPr sz="2933"/>
            </a:lvl2pPr>
            <a:lvl3pPr algn="ctr">
              <a:defRPr sz="2933"/>
            </a:lvl3pPr>
            <a:lvl4pPr algn="ctr">
              <a:defRPr sz="2933"/>
            </a:lvl4pPr>
            <a:lvl5pPr algn="ctr">
              <a:defRPr sz="2933"/>
            </a:lvl5pPr>
          </a:lstStyle>
          <a:p>
            <a:pPr lvl="0"/>
            <a:r>
              <a:rPr lang="en-US"/>
              <a:t>Click icon to add image</a:t>
            </a:r>
            <a:endParaRPr lang="en-US" dirty="0"/>
          </a:p>
        </p:txBody>
      </p:sp>
      <p:sp>
        <p:nvSpPr>
          <p:cNvPr id="6" name="Text Placeholder 3"/>
          <p:cNvSpPr>
            <a:spLocks noGrp="1"/>
          </p:cNvSpPr>
          <p:nvPr>
            <p:ph type="body" sz="quarter" idx="17" hasCustomPrompt="1"/>
          </p:nvPr>
        </p:nvSpPr>
        <p:spPr>
          <a:xfrm>
            <a:off x="2166557" y="2740785"/>
            <a:ext cx="9187243" cy="1085371"/>
          </a:xfrm>
          <a:prstGeom prst="rect">
            <a:avLst/>
          </a:prstGeom>
        </p:spPr>
        <p:txBody>
          <a:bodyPr lIns="182880" tIns="0" rIns="182880" bIns="0" anchor="ctr">
            <a:noAutofit/>
          </a:bodyPr>
          <a:lstStyle>
            <a:lvl1pPr marL="0" indent="0" algn="l">
              <a:spcBef>
                <a:spcPts val="0"/>
              </a:spcBef>
              <a:buNone/>
              <a:defRPr sz="2133" b="0" i="0">
                <a:latin typeface="+mn-lt"/>
                <a:ea typeface="PS TT Commons Light" charset="0"/>
                <a:cs typeface="PS TT Commons Light" charset="0"/>
              </a:defRPr>
            </a:lvl1pPr>
          </a:lstStyle>
          <a:p>
            <a:pPr lvl="0"/>
            <a:r>
              <a:rPr lang="en-US" dirty="0"/>
              <a:t>Add text here</a:t>
            </a:r>
          </a:p>
        </p:txBody>
      </p:sp>
      <p:sp>
        <p:nvSpPr>
          <p:cNvPr id="7" name="Content Placeholder 11"/>
          <p:cNvSpPr>
            <a:spLocks noGrp="1"/>
          </p:cNvSpPr>
          <p:nvPr>
            <p:ph sz="quarter" idx="18" hasCustomPrompt="1"/>
          </p:nvPr>
        </p:nvSpPr>
        <p:spPr>
          <a:xfrm>
            <a:off x="838200" y="4139555"/>
            <a:ext cx="1047141" cy="932199"/>
          </a:xfrm>
          <a:prstGeom prst="rect">
            <a:avLst/>
          </a:prstGeom>
        </p:spPr>
        <p:txBody>
          <a:bodyPr lIns="0" tIns="0" rIns="0" bIns="0" anchor="ctr">
            <a:normAutofit/>
          </a:bodyPr>
          <a:lstStyle>
            <a:lvl1pPr marL="0" indent="0" algn="ctr">
              <a:buNone/>
              <a:defRPr sz="1333" b="0" i="0" baseline="0">
                <a:latin typeface="PS TT Commons Light" charset="0"/>
                <a:ea typeface="PS TT Commons Light" charset="0"/>
                <a:cs typeface="PS TT Commons Light" charset="0"/>
              </a:defRPr>
            </a:lvl1pPr>
            <a:lvl2pPr algn="ctr">
              <a:defRPr sz="2933"/>
            </a:lvl2pPr>
            <a:lvl3pPr algn="ctr">
              <a:defRPr sz="2933"/>
            </a:lvl3pPr>
            <a:lvl4pPr algn="ctr">
              <a:defRPr sz="2933"/>
            </a:lvl4pPr>
            <a:lvl5pPr algn="ctr">
              <a:defRPr sz="2933"/>
            </a:lvl5pPr>
          </a:lstStyle>
          <a:p>
            <a:pPr lvl="0"/>
            <a:r>
              <a:rPr lang="en-US"/>
              <a:t>Click icon to add image</a:t>
            </a:r>
            <a:endParaRPr lang="en-US" dirty="0"/>
          </a:p>
        </p:txBody>
      </p:sp>
      <p:sp>
        <p:nvSpPr>
          <p:cNvPr id="8" name="Text Placeholder 3"/>
          <p:cNvSpPr>
            <a:spLocks noGrp="1"/>
          </p:cNvSpPr>
          <p:nvPr>
            <p:ph type="body" sz="quarter" idx="19" hasCustomPrompt="1"/>
          </p:nvPr>
        </p:nvSpPr>
        <p:spPr>
          <a:xfrm>
            <a:off x="2166557" y="4053525"/>
            <a:ext cx="9187243" cy="1085371"/>
          </a:xfrm>
          <a:prstGeom prst="rect">
            <a:avLst/>
          </a:prstGeom>
        </p:spPr>
        <p:txBody>
          <a:bodyPr lIns="182880" tIns="0" rIns="182880" bIns="0" anchor="ctr">
            <a:noAutofit/>
          </a:bodyPr>
          <a:lstStyle>
            <a:lvl1pPr marL="0" indent="0" algn="l">
              <a:spcBef>
                <a:spcPts val="0"/>
              </a:spcBef>
              <a:buNone/>
              <a:defRPr sz="2133" b="0" i="0">
                <a:latin typeface="+mn-lt"/>
                <a:ea typeface="PS TT Commons Light" charset="0"/>
                <a:cs typeface="PS TT Commons Light" charset="0"/>
              </a:defRPr>
            </a:lvl1pPr>
          </a:lstStyle>
          <a:p>
            <a:pPr lvl="0"/>
            <a:r>
              <a:rPr lang="en-US" dirty="0"/>
              <a:t>Add text here</a:t>
            </a:r>
          </a:p>
        </p:txBody>
      </p:sp>
      <p:sp>
        <p:nvSpPr>
          <p:cNvPr id="9" name="Content Placeholder 11"/>
          <p:cNvSpPr>
            <a:spLocks noGrp="1"/>
          </p:cNvSpPr>
          <p:nvPr>
            <p:ph sz="quarter" idx="20" hasCustomPrompt="1"/>
          </p:nvPr>
        </p:nvSpPr>
        <p:spPr>
          <a:xfrm>
            <a:off x="838200" y="5452294"/>
            <a:ext cx="1047141" cy="932199"/>
          </a:xfrm>
          <a:prstGeom prst="rect">
            <a:avLst/>
          </a:prstGeom>
        </p:spPr>
        <p:txBody>
          <a:bodyPr lIns="0" tIns="0" rIns="0" bIns="0" anchor="ctr">
            <a:normAutofit/>
          </a:bodyPr>
          <a:lstStyle>
            <a:lvl1pPr marL="0" indent="0" algn="ctr">
              <a:buNone/>
              <a:defRPr sz="1333" b="0" i="0" baseline="0">
                <a:latin typeface="PS TT Commons Light" charset="0"/>
                <a:ea typeface="PS TT Commons Light" charset="0"/>
                <a:cs typeface="PS TT Commons Light" charset="0"/>
              </a:defRPr>
            </a:lvl1pPr>
            <a:lvl2pPr algn="ctr">
              <a:defRPr sz="2933"/>
            </a:lvl2pPr>
            <a:lvl3pPr algn="ctr">
              <a:defRPr sz="2933"/>
            </a:lvl3pPr>
            <a:lvl4pPr algn="ctr">
              <a:defRPr sz="2933"/>
            </a:lvl4pPr>
            <a:lvl5pPr algn="ctr">
              <a:defRPr sz="2933"/>
            </a:lvl5pPr>
          </a:lstStyle>
          <a:p>
            <a:pPr lvl="0"/>
            <a:r>
              <a:rPr lang="en-US"/>
              <a:t>Click icon to add image</a:t>
            </a:r>
            <a:endParaRPr lang="en-US" dirty="0"/>
          </a:p>
        </p:txBody>
      </p:sp>
      <p:sp>
        <p:nvSpPr>
          <p:cNvPr id="10" name="Text Placeholder 3"/>
          <p:cNvSpPr>
            <a:spLocks noGrp="1"/>
          </p:cNvSpPr>
          <p:nvPr>
            <p:ph type="body" sz="quarter" idx="21" hasCustomPrompt="1"/>
          </p:nvPr>
        </p:nvSpPr>
        <p:spPr>
          <a:xfrm>
            <a:off x="2166557" y="5366264"/>
            <a:ext cx="9187243" cy="1085371"/>
          </a:xfrm>
          <a:prstGeom prst="rect">
            <a:avLst/>
          </a:prstGeom>
        </p:spPr>
        <p:txBody>
          <a:bodyPr lIns="182880" tIns="0" rIns="182880" bIns="0" anchor="ctr">
            <a:noAutofit/>
          </a:bodyPr>
          <a:lstStyle>
            <a:lvl1pPr marL="0" indent="0" algn="l">
              <a:spcBef>
                <a:spcPts val="0"/>
              </a:spcBef>
              <a:buNone/>
              <a:defRPr sz="2133" b="0" i="0">
                <a:latin typeface="+mn-lt"/>
                <a:ea typeface="PS TT Commons Light" charset="0"/>
                <a:cs typeface="PS TT Commons Light" charset="0"/>
              </a:defRPr>
            </a:lvl1pPr>
          </a:lstStyle>
          <a:p>
            <a:pPr lvl="0"/>
            <a:r>
              <a:rPr lang="en-US" dirty="0"/>
              <a:t>Add text here</a:t>
            </a:r>
          </a:p>
        </p:txBody>
      </p:sp>
      <p:cxnSp>
        <p:nvCxnSpPr>
          <p:cNvPr id="11" name="Straight Connector 10"/>
          <p:cNvCxnSpPr/>
          <p:nvPr/>
        </p:nvCxnSpPr>
        <p:spPr>
          <a:xfrm>
            <a:off x="2048256" y="1491085"/>
            <a:ext cx="0" cy="976833"/>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2048256" y="2801748"/>
            <a:ext cx="0" cy="976833"/>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2048256" y="4114486"/>
            <a:ext cx="0" cy="976833"/>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2048256" y="5427225"/>
            <a:ext cx="0" cy="976833"/>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23" name="Rectangle 22"/>
          <p:cNvSpPr/>
          <p:nvPr/>
        </p:nvSpPr>
        <p:spPr>
          <a:xfrm>
            <a:off x="1" y="-530478"/>
            <a:ext cx="4776604" cy="338554"/>
          </a:xfrm>
          <a:prstGeom prst="rect">
            <a:avLst/>
          </a:prstGeom>
        </p:spPr>
        <p:txBody>
          <a:bodyPr wrap="square">
            <a:spAutoFit/>
          </a:bodyPr>
          <a:lstStyle/>
          <a:p>
            <a:pPr algn="l" defTabSz="1219232"/>
            <a:r>
              <a:rPr lang="en-US" sz="1600" b="1" i="0">
                <a:solidFill>
                  <a:srgbClr val="404040"/>
                </a:solidFill>
                <a:latin typeface="PS TT Commons DemiBold" charset="0"/>
                <a:ea typeface="PS TT Commons DemiBold" charset="0"/>
                <a:cs typeface="PS TT Commons DemiBold" charset="0"/>
              </a:rPr>
              <a:t>This slidelist is </a:t>
            </a:r>
            <a:r>
              <a:rPr lang="en-US" sz="1600" b="1" i="0">
                <a:solidFill>
                  <a:srgbClr val="F05A28"/>
                </a:solidFill>
                <a:latin typeface="PS TT Commons DemiBold" charset="0"/>
                <a:ea typeface="PS TT Commons DemiBold" charset="0"/>
                <a:cs typeface="PS TT Commons DemiBold" charset="0"/>
              </a:rPr>
              <a:t>preset </a:t>
            </a:r>
            <a:r>
              <a:rPr lang="en-US" sz="1600" b="1" i="0">
                <a:solidFill>
                  <a:srgbClr val="404040"/>
                </a:solidFill>
                <a:latin typeface="PS TT Commons DemiBold" charset="0"/>
                <a:ea typeface="PS TT Commons DemiBold" charset="0"/>
                <a:cs typeface="PS TT Commons DemiBold" charset="0"/>
              </a:rPr>
              <a:t>with</a:t>
            </a:r>
            <a:r>
              <a:rPr lang="en-US" sz="1600" b="1" i="0" baseline="0">
                <a:solidFill>
                  <a:srgbClr val="404040"/>
                </a:solidFill>
                <a:latin typeface="PS TT Commons DemiBold" charset="0"/>
                <a:ea typeface="PS TT Commons DemiBold" charset="0"/>
                <a:cs typeface="PS TT Commons DemiBold" charset="0"/>
              </a:rPr>
              <a:t> </a:t>
            </a:r>
            <a:r>
              <a:rPr lang="en-US" sz="1600" b="1" i="0" baseline="0">
                <a:solidFill>
                  <a:schemeClr val="accent1"/>
                </a:solidFill>
                <a:latin typeface="PS TT Commons DemiBold" charset="0"/>
                <a:ea typeface="PS TT Commons DemiBold" charset="0"/>
                <a:cs typeface="PS TT Commons DemiBold" charset="0"/>
              </a:rPr>
              <a:t>appear</a:t>
            </a:r>
            <a:r>
              <a:rPr lang="en-US" sz="1600" b="1" i="0" baseline="0">
                <a:solidFill>
                  <a:srgbClr val="404040"/>
                </a:solidFill>
                <a:latin typeface="PS TT Commons DemiBold" charset="0"/>
                <a:ea typeface="PS TT Commons DemiBold" charset="0"/>
                <a:cs typeface="PS TT Commons DemiBold" charset="0"/>
              </a:rPr>
              <a:t> </a:t>
            </a:r>
            <a:r>
              <a:rPr lang="en-US" sz="1600" b="1" i="0">
                <a:solidFill>
                  <a:srgbClr val="F05A28"/>
                </a:solidFill>
                <a:latin typeface="PS TT Commons DemiBold" charset="0"/>
                <a:ea typeface="PS TT Commons DemiBold" charset="0"/>
                <a:cs typeface="PS TT Commons DemiBold" charset="0"/>
              </a:rPr>
              <a:t>animations</a:t>
            </a:r>
            <a:endParaRPr lang="en-US" sz="1600" b="1" i="0" dirty="0">
              <a:solidFill>
                <a:srgbClr val="F05A28"/>
              </a:solidFill>
              <a:latin typeface="PS TT Commons DemiBold" charset="0"/>
              <a:ea typeface="PS TT Commons DemiBold" charset="0"/>
              <a:cs typeface="PS TT Commons DemiBold" charset="0"/>
            </a:endParaRPr>
          </a:p>
        </p:txBody>
      </p:sp>
    </p:spTree>
    <p:extLst>
      <p:ext uri="{BB962C8B-B14F-4D97-AF65-F5344CB8AC3E}">
        <p14:creationId xmlns:p14="http://schemas.microsoft.com/office/powerpoint/2010/main" val="3199156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xEl>
                                              <p:pRg st="0" end="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0" end="0"/>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xEl>
                                              <p:pRg st="0" end="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xEl>
                                              <p:pRg st="0" end="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
                                            <p:txEl>
                                              <p:pRg st="0" end="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Lst>
      </p:bldP>
      <p:bldP spid="4" grpId="0" build="p">
        <p:tmplLst>
          <p:tmpl lvl="1">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5" grpId="0" build="p">
        <p:tmplLst>
          <p:tmpl lvl="1">
            <p:tnLst>
              <p:par>
                <p:cTn presetID="1" presetClass="entr" presetSubtype="0" fill="hold" nodeType="click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6" grpId="0" build="p">
        <p:tmplLst>
          <p:tmpl lvl="1">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7" grpId="0"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cTn>
              </p:par>
            </p:tnLst>
          </p:tmpl>
        </p:tmplLst>
      </p:bldP>
      <p:bldP spid="8" grpId="0" build="p">
        <p:tmplLst>
          <p:tmpl lvl="1">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9" grpId="0" build="p">
        <p:tmplLst>
          <p:tmpl lvl="1">
            <p:tnLst>
              <p:par>
                <p:cTn presetID="1"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Lst>
      </p:bldP>
      <p:bldP spid="10" grpId="0" build="p">
        <p:tmplLst>
          <p:tmpl lvl="1">
            <p:tnLst>
              <p:par>
                <p:cTn presetID="1"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childTnLst>
                </p:cTn>
              </p:par>
            </p:tnLst>
          </p:tmpl>
        </p:tmplLst>
      </p:bldP>
    </p:bld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Five Item List with Ico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Five Item List With Icons</a:t>
            </a:r>
          </a:p>
        </p:txBody>
      </p:sp>
      <p:sp>
        <p:nvSpPr>
          <p:cNvPr id="3" name="Content Placeholder 11"/>
          <p:cNvSpPr>
            <a:spLocks noGrp="1"/>
          </p:cNvSpPr>
          <p:nvPr>
            <p:ph sz="quarter" idx="12" hasCustomPrompt="1"/>
          </p:nvPr>
        </p:nvSpPr>
        <p:spPr>
          <a:xfrm>
            <a:off x="838200" y="1430125"/>
            <a:ext cx="1047141" cy="811017"/>
          </a:xfrm>
          <a:prstGeom prst="rect">
            <a:avLst/>
          </a:prstGeom>
        </p:spPr>
        <p:txBody>
          <a:bodyPr lIns="0" tIns="0" rIns="0" bIns="0" anchor="ctr">
            <a:normAutofit/>
          </a:bodyPr>
          <a:lstStyle>
            <a:lvl1pPr marL="0" indent="0" algn="ctr">
              <a:buNone/>
              <a:defRPr sz="1333" b="0" i="0" baseline="0">
                <a:latin typeface="PS TT Commons Light" charset="0"/>
                <a:ea typeface="PS TT Commons Light" charset="0"/>
                <a:cs typeface="PS TT Commons Light" charset="0"/>
              </a:defRPr>
            </a:lvl1pPr>
            <a:lvl2pPr algn="ctr">
              <a:defRPr sz="2933"/>
            </a:lvl2pPr>
            <a:lvl3pPr algn="ctr">
              <a:defRPr sz="2933"/>
            </a:lvl3pPr>
            <a:lvl4pPr algn="ctr">
              <a:defRPr sz="2933"/>
            </a:lvl4pPr>
            <a:lvl5pPr algn="ctr">
              <a:defRPr sz="2933"/>
            </a:lvl5pPr>
          </a:lstStyle>
          <a:p>
            <a:pPr lvl="0"/>
            <a:r>
              <a:rPr lang="en-US"/>
              <a:t>Click icon to add image</a:t>
            </a:r>
            <a:endParaRPr lang="en-US" dirty="0"/>
          </a:p>
        </p:txBody>
      </p:sp>
      <p:sp>
        <p:nvSpPr>
          <p:cNvPr id="4" name="Text Placeholder 3"/>
          <p:cNvSpPr>
            <a:spLocks noGrp="1"/>
          </p:cNvSpPr>
          <p:nvPr>
            <p:ph type="body" sz="quarter" idx="15" hasCustomPrompt="1"/>
          </p:nvPr>
        </p:nvSpPr>
        <p:spPr>
          <a:xfrm>
            <a:off x="2166557" y="1430125"/>
            <a:ext cx="9187243" cy="811017"/>
          </a:xfrm>
          <a:prstGeom prst="rect">
            <a:avLst/>
          </a:prstGeom>
        </p:spPr>
        <p:txBody>
          <a:bodyPr lIns="182880" tIns="0" rIns="182880" bIns="0" anchor="ctr">
            <a:noAutofit/>
          </a:bodyPr>
          <a:lstStyle>
            <a:lvl1pPr marL="0" indent="0" algn="l">
              <a:spcBef>
                <a:spcPts val="0"/>
              </a:spcBef>
              <a:buNone/>
              <a:defRPr sz="2133" b="0" i="0">
                <a:latin typeface="+mn-lt"/>
                <a:ea typeface="PS TT Commons Light" charset="0"/>
                <a:cs typeface="PS TT Commons Light" charset="0"/>
              </a:defRPr>
            </a:lvl1pPr>
          </a:lstStyle>
          <a:p>
            <a:pPr lvl="0"/>
            <a:r>
              <a:rPr lang="en-US" dirty="0"/>
              <a:t>Add text here</a:t>
            </a:r>
          </a:p>
        </p:txBody>
      </p:sp>
      <p:sp>
        <p:nvSpPr>
          <p:cNvPr id="5" name="Content Placeholder 11"/>
          <p:cNvSpPr>
            <a:spLocks noGrp="1"/>
          </p:cNvSpPr>
          <p:nvPr>
            <p:ph sz="quarter" idx="16" hasCustomPrompt="1"/>
          </p:nvPr>
        </p:nvSpPr>
        <p:spPr>
          <a:xfrm>
            <a:off x="838200" y="2415668"/>
            <a:ext cx="1047141" cy="811017"/>
          </a:xfrm>
          <a:prstGeom prst="rect">
            <a:avLst/>
          </a:prstGeom>
        </p:spPr>
        <p:txBody>
          <a:bodyPr lIns="0" tIns="0" rIns="0" bIns="0" anchor="ctr">
            <a:normAutofit/>
          </a:bodyPr>
          <a:lstStyle>
            <a:lvl1pPr marL="0" indent="0" algn="ctr">
              <a:buNone/>
              <a:defRPr sz="1333" b="0" i="0" baseline="0">
                <a:latin typeface="PS TT Commons Light" charset="0"/>
                <a:ea typeface="PS TT Commons Light" charset="0"/>
                <a:cs typeface="PS TT Commons Light" charset="0"/>
              </a:defRPr>
            </a:lvl1pPr>
            <a:lvl2pPr algn="ctr">
              <a:defRPr sz="2933"/>
            </a:lvl2pPr>
            <a:lvl3pPr algn="ctr">
              <a:defRPr sz="2933"/>
            </a:lvl3pPr>
            <a:lvl4pPr algn="ctr">
              <a:defRPr sz="2933"/>
            </a:lvl4pPr>
            <a:lvl5pPr algn="ctr">
              <a:defRPr sz="2933"/>
            </a:lvl5pPr>
          </a:lstStyle>
          <a:p>
            <a:pPr lvl="0"/>
            <a:r>
              <a:rPr lang="en-US"/>
              <a:t>Click icon to add image</a:t>
            </a:r>
            <a:endParaRPr lang="en-US" dirty="0"/>
          </a:p>
        </p:txBody>
      </p:sp>
      <p:sp>
        <p:nvSpPr>
          <p:cNvPr id="6" name="Text Placeholder 3"/>
          <p:cNvSpPr>
            <a:spLocks noGrp="1"/>
          </p:cNvSpPr>
          <p:nvPr>
            <p:ph type="body" sz="quarter" idx="17" hasCustomPrompt="1"/>
          </p:nvPr>
        </p:nvSpPr>
        <p:spPr>
          <a:xfrm>
            <a:off x="2166557" y="2415668"/>
            <a:ext cx="9187243" cy="811017"/>
          </a:xfrm>
          <a:prstGeom prst="rect">
            <a:avLst/>
          </a:prstGeom>
        </p:spPr>
        <p:txBody>
          <a:bodyPr lIns="182880" tIns="0" rIns="182880" bIns="0" anchor="ctr">
            <a:noAutofit/>
          </a:bodyPr>
          <a:lstStyle>
            <a:lvl1pPr marL="0" indent="0" algn="l">
              <a:spcBef>
                <a:spcPts val="0"/>
              </a:spcBef>
              <a:buNone/>
              <a:defRPr sz="2133" b="0" i="0">
                <a:latin typeface="+mn-lt"/>
                <a:ea typeface="PS TT Commons Light" charset="0"/>
                <a:cs typeface="PS TT Commons Light" charset="0"/>
              </a:defRPr>
            </a:lvl1pPr>
          </a:lstStyle>
          <a:p>
            <a:pPr lvl="0"/>
            <a:r>
              <a:rPr lang="en-US" dirty="0"/>
              <a:t>Add text here</a:t>
            </a:r>
          </a:p>
        </p:txBody>
      </p:sp>
      <p:sp>
        <p:nvSpPr>
          <p:cNvPr id="7" name="Content Placeholder 11"/>
          <p:cNvSpPr>
            <a:spLocks noGrp="1"/>
          </p:cNvSpPr>
          <p:nvPr>
            <p:ph sz="quarter" idx="18" hasCustomPrompt="1"/>
          </p:nvPr>
        </p:nvSpPr>
        <p:spPr>
          <a:xfrm>
            <a:off x="838200" y="3401210"/>
            <a:ext cx="1047141" cy="811017"/>
          </a:xfrm>
          <a:prstGeom prst="rect">
            <a:avLst/>
          </a:prstGeom>
        </p:spPr>
        <p:txBody>
          <a:bodyPr lIns="0" tIns="0" rIns="0" bIns="0" anchor="ctr">
            <a:normAutofit/>
          </a:bodyPr>
          <a:lstStyle>
            <a:lvl1pPr marL="0" indent="0" algn="ctr">
              <a:buNone/>
              <a:defRPr sz="1333" b="0" i="0" baseline="0">
                <a:latin typeface="PS TT Commons Light" charset="0"/>
                <a:ea typeface="PS TT Commons Light" charset="0"/>
                <a:cs typeface="PS TT Commons Light" charset="0"/>
              </a:defRPr>
            </a:lvl1pPr>
            <a:lvl2pPr algn="ctr">
              <a:defRPr sz="2933"/>
            </a:lvl2pPr>
            <a:lvl3pPr algn="ctr">
              <a:defRPr sz="2933"/>
            </a:lvl3pPr>
            <a:lvl4pPr algn="ctr">
              <a:defRPr sz="2933"/>
            </a:lvl4pPr>
            <a:lvl5pPr algn="ctr">
              <a:defRPr sz="2933"/>
            </a:lvl5pPr>
          </a:lstStyle>
          <a:p>
            <a:pPr lvl="0"/>
            <a:r>
              <a:rPr lang="en-US"/>
              <a:t>Click icon to add image</a:t>
            </a:r>
            <a:endParaRPr lang="en-US" dirty="0"/>
          </a:p>
        </p:txBody>
      </p:sp>
      <p:sp>
        <p:nvSpPr>
          <p:cNvPr id="8" name="Text Placeholder 3"/>
          <p:cNvSpPr>
            <a:spLocks noGrp="1"/>
          </p:cNvSpPr>
          <p:nvPr>
            <p:ph type="body" sz="quarter" idx="19" hasCustomPrompt="1"/>
          </p:nvPr>
        </p:nvSpPr>
        <p:spPr>
          <a:xfrm>
            <a:off x="2166557" y="3401210"/>
            <a:ext cx="9187243" cy="811017"/>
          </a:xfrm>
          <a:prstGeom prst="rect">
            <a:avLst/>
          </a:prstGeom>
        </p:spPr>
        <p:txBody>
          <a:bodyPr lIns="182880" tIns="0" rIns="182880" bIns="0" anchor="ctr">
            <a:noAutofit/>
          </a:bodyPr>
          <a:lstStyle>
            <a:lvl1pPr marL="0" indent="0" algn="l">
              <a:spcBef>
                <a:spcPts val="0"/>
              </a:spcBef>
              <a:buNone/>
              <a:defRPr sz="2133" b="0" i="0">
                <a:latin typeface="+mn-lt"/>
                <a:ea typeface="PS TT Commons Light" charset="0"/>
                <a:cs typeface="PS TT Commons Light" charset="0"/>
              </a:defRPr>
            </a:lvl1pPr>
          </a:lstStyle>
          <a:p>
            <a:pPr lvl="0"/>
            <a:r>
              <a:rPr lang="en-US" dirty="0"/>
              <a:t>Add text here</a:t>
            </a:r>
          </a:p>
        </p:txBody>
      </p:sp>
      <p:sp>
        <p:nvSpPr>
          <p:cNvPr id="9" name="Content Placeholder 11"/>
          <p:cNvSpPr>
            <a:spLocks noGrp="1"/>
          </p:cNvSpPr>
          <p:nvPr>
            <p:ph sz="quarter" idx="20" hasCustomPrompt="1"/>
          </p:nvPr>
        </p:nvSpPr>
        <p:spPr>
          <a:xfrm>
            <a:off x="838200" y="4386753"/>
            <a:ext cx="1047141" cy="811017"/>
          </a:xfrm>
          <a:prstGeom prst="rect">
            <a:avLst/>
          </a:prstGeom>
        </p:spPr>
        <p:txBody>
          <a:bodyPr lIns="0" tIns="0" rIns="0" bIns="0" anchor="ctr">
            <a:normAutofit/>
          </a:bodyPr>
          <a:lstStyle>
            <a:lvl1pPr marL="0" indent="0" algn="ctr">
              <a:buNone/>
              <a:defRPr sz="1333" b="0" i="0" baseline="0">
                <a:latin typeface="PS TT Commons Light" charset="0"/>
                <a:ea typeface="PS TT Commons Light" charset="0"/>
                <a:cs typeface="PS TT Commons Light" charset="0"/>
              </a:defRPr>
            </a:lvl1pPr>
            <a:lvl2pPr algn="ctr">
              <a:defRPr sz="2933"/>
            </a:lvl2pPr>
            <a:lvl3pPr algn="ctr">
              <a:defRPr sz="2933"/>
            </a:lvl3pPr>
            <a:lvl4pPr algn="ctr">
              <a:defRPr sz="2933"/>
            </a:lvl4pPr>
            <a:lvl5pPr algn="ctr">
              <a:defRPr sz="2933"/>
            </a:lvl5pPr>
          </a:lstStyle>
          <a:p>
            <a:pPr lvl="0"/>
            <a:r>
              <a:rPr lang="en-US"/>
              <a:t>Click icon to add image</a:t>
            </a:r>
            <a:endParaRPr lang="en-US" dirty="0"/>
          </a:p>
        </p:txBody>
      </p:sp>
      <p:sp>
        <p:nvSpPr>
          <p:cNvPr id="10" name="Text Placeholder 3"/>
          <p:cNvSpPr>
            <a:spLocks noGrp="1"/>
          </p:cNvSpPr>
          <p:nvPr>
            <p:ph type="body" sz="quarter" idx="21" hasCustomPrompt="1"/>
          </p:nvPr>
        </p:nvSpPr>
        <p:spPr>
          <a:xfrm>
            <a:off x="2166557" y="4386753"/>
            <a:ext cx="9187243" cy="811017"/>
          </a:xfrm>
          <a:prstGeom prst="rect">
            <a:avLst/>
          </a:prstGeom>
        </p:spPr>
        <p:txBody>
          <a:bodyPr lIns="182880" tIns="0" rIns="182880" bIns="0" anchor="ctr">
            <a:noAutofit/>
          </a:bodyPr>
          <a:lstStyle>
            <a:lvl1pPr marL="0" indent="0" algn="l">
              <a:spcBef>
                <a:spcPts val="0"/>
              </a:spcBef>
              <a:buNone/>
              <a:defRPr sz="2133" b="0" i="0">
                <a:latin typeface="+mn-lt"/>
                <a:ea typeface="PS TT Commons Light" charset="0"/>
                <a:cs typeface="PS TT Commons Light" charset="0"/>
              </a:defRPr>
            </a:lvl1pPr>
          </a:lstStyle>
          <a:p>
            <a:pPr lvl="0"/>
            <a:r>
              <a:rPr lang="en-US" dirty="0"/>
              <a:t>Add text here</a:t>
            </a:r>
          </a:p>
        </p:txBody>
      </p:sp>
      <p:cxnSp>
        <p:nvCxnSpPr>
          <p:cNvPr id="11" name="Straight Connector 10"/>
          <p:cNvCxnSpPr/>
          <p:nvPr/>
        </p:nvCxnSpPr>
        <p:spPr>
          <a:xfrm>
            <a:off x="2046653" y="1491083"/>
            <a:ext cx="0" cy="729916"/>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2046653" y="2476627"/>
            <a:ext cx="0" cy="729916"/>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2046653" y="3462170"/>
            <a:ext cx="0" cy="729916"/>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2046653" y="4447711"/>
            <a:ext cx="0" cy="729916"/>
          </a:xfrm>
          <a:prstGeom prst="line">
            <a:avLst/>
          </a:prstGeom>
          <a:ln w="50800">
            <a:solidFill>
              <a:schemeClr val="accent1"/>
            </a:solidFill>
          </a:ln>
        </p:spPr>
        <p:style>
          <a:lnRef idx="2">
            <a:schemeClr val="accent1"/>
          </a:lnRef>
          <a:fillRef idx="0">
            <a:schemeClr val="accent1"/>
          </a:fillRef>
          <a:effectRef idx="1">
            <a:schemeClr val="accent1"/>
          </a:effectRef>
          <a:fontRef idx="minor">
            <a:schemeClr val="tx1"/>
          </a:fontRef>
        </p:style>
      </p:cxnSp>
      <p:sp>
        <p:nvSpPr>
          <p:cNvPr id="23" name="Content Placeholder 11"/>
          <p:cNvSpPr>
            <a:spLocks noGrp="1"/>
          </p:cNvSpPr>
          <p:nvPr>
            <p:ph sz="quarter" idx="22" hasCustomPrompt="1"/>
          </p:nvPr>
        </p:nvSpPr>
        <p:spPr>
          <a:xfrm>
            <a:off x="838200" y="5400429"/>
            <a:ext cx="1047141" cy="811017"/>
          </a:xfrm>
          <a:prstGeom prst="rect">
            <a:avLst/>
          </a:prstGeom>
        </p:spPr>
        <p:txBody>
          <a:bodyPr lIns="0" tIns="0" rIns="0" bIns="0" anchor="ctr">
            <a:normAutofit/>
          </a:bodyPr>
          <a:lstStyle>
            <a:lvl1pPr marL="0" indent="0" algn="ctr">
              <a:buNone/>
              <a:defRPr sz="1333" b="0" i="0" baseline="0">
                <a:latin typeface="PS TT Commons Light" charset="0"/>
                <a:ea typeface="PS TT Commons Light" charset="0"/>
                <a:cs typeface="PS TT Commons Light" charset="0"/>
              </a:defRPr>
            </a:lvl1pPr>
            <a:lvl2pPr algn="ctr">
              <a:defRPr sz="2933"/>
            </a:lvl2pPr>
            <a:lvl3pPr algn="ctr">
              <a:defRPr sz="2933"/>
            </a:lvl3pPr>
            <a:lvl4pPr algn="ctr">
              <a:defRPr sz="2933"/>
            </a:lvl4pPr>
            <a:lvl5pPr algn="ctr">
              <a:defRPr sz="2933"/>
            </a:lvl5pPr>
          </a:lstStyle>
          <a:p>
            <a:pPr lvl="0"/>
            <a:r>
              <a:rPr lang="en-US"/>
              <a:t>Click icon to add image</a:t>
            </a:r>
            <a:endParaRPr lang="en-US" dirty="0"/>
          </a:p>
        </p:txBody>
      </p:sp>
      <p:sp>
        <p:nvSpPr>
          <p:cNvPr id="24" name="Text Placeholder 3"/>
          <p:cNvSpPr>
            <a:spLocks noGrp="1"/>
          </p:cNvSpPr>
          <p:nvPr>
            <p:ph type="body" sz="quarter" idx="23" hasCustomPrompt="1"/>
          </p:nvPr>
        </p:nvSpPr>
        <p:spPr>
          <a:xfrm>
            <a:off x="2166557" y="5400429"/>
            <a:ext cx="9187243" cy="811017"/>
          </a:xfrm>
          <a:prstGeom prst="rect">
            <a:avLst/>
          </a:prstGeom>
        </p:spPr>
        <p:txBody>
          <a:bodyPr lIns="182880" tIns="0" rIns="182880" bIns="0" anchor="ctr">
            <a:noAutofit/>
          </a:bodyPr>
          <a:lstStyle>
            <a:lvl1pPr marL="0" indent="0" algn="l">
              <a:spcBef>
                <a:spcPts val="0"/>
              </a:spcBef>
              <a:buNone/>
              <a:defRPr sz="2133" b="0" i="0">
                <a:latin typeface="+mn-lt"/>
                <a:ea typeface="PS TT Commons Light" charset="0"/>
                <a:cs typeface="PS TT Commons Light" charset="0"/>
              </a:defRPr>
            </a:lvl1pPr>
          </a:lstStyle>
          <a:p>
            <a:pPr lvl="0"/>
            <a:r>
              <a:rPr lang="en-US" dirty="0"/>
              <a:t>Add text here</a:t>
            </a:r>
          </a:p>
        </p:txBody>
      </p:sp>
      <p:cxnSp>
        <p:nvCxnSpPr>
          <p:cNvPr id="25" name="Straight Connector 24"/>
          <p:cNvCxnSpPr/>
          <p:nvPr/>
        </p:nvCxnSpPr>
        <p:spPr>
          <a:xfrm>
            <a:off x="2046653" y="5461387"/>
            <a:ext cx="0" cy="729916"/>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19" name="Rectangle 18">
            <a:extLst>
              <a:ext uri="{FF2B5EF4-FFF2-40B4-BE49-F238E27FC236}">
                <a16:creationId xmlns:a16="http://schemas.microsoft.com/office/drawing/2014/main" id="{751BDA66-5CF3-6243-94AB-17DD7EF727B4}"/>
              </a:ext>
            </a:extLst>
          </p:cNvPr>
          <p:cNvSpPr/>
          <p:nvPr userDrawn="1"/>
        </p:nvSpPr>
        <p:spPr>
          <a:xfrm>
            <a:off x="0" y="-853440"/>
            <a:ext cx="4776604" cy="787908"/>
          </a:xfrm>
          <a:prstGeom prst="rect">
            <a:avLst/>
          </a:prstGeom>
        </p:spPr>
        <p:txBody>
          <a:bodyPr wrap="square">
            <a:spAutoFit/>
          </a:bodyPr>
          <a:lstStyle/>
          <a:p>
            <a:pPr algn="l" defTabSz="1219232">
              <a:lnSpc>
                <a:spcPct val="150000"/>
              </a:lnSpc>
            </a:pPr>
            <a:r>
              <a:rPr lang="en-US" sz="1600" b="0" i="0" dirty="0">
                <a:solidFill>
                  <a:srgbClr val="404040"/>
                </a:solidFill>
                <a:latin typeface="PS TT Commons Book" panose="02000506040000020004" pitchFamily="2" charset="77"/>
                <a:ea typeface="PS TT Commons DemiBold" charset="0"/>
                <a:cs typeface="PS TT Commons DemiBold" charset="0"/>
              </a:rPr>
              <a:t>This bullet list is </a:t>
            </a:r>
            <a:r>
              <a:rPr lang="en-US" sz="1600" b="1" i="0" dirty="0">
                <a:solidFill>
                  <a:srgbClr val="F05A28"/>
                </a:solidFill>
                <a:latin typeface="PS TT Commons DemiBold" charset="0"/>
                <a:ea typeface="PS TT Commons DemiBold" charset="0"/>
                <a:cs typeface="PS TT Commons DemiBold" charset="0"/>
              </a:rPr>
              <a:t>preset </a:t>
            </a:r>
            <a:r>
              <a:rPr lang="en-US" sz="1600" b="0" i="0" dirty="0">
                <a:solidFill>
                  <a:srgbClr val="404040"/>
                </a:solidFill>
                <a:latin typeface="PS TT Commons Book" panose="02000506040000020004" pitchFamily="2" charset="77"/>
                <a:ea typeface="PS TT Commons DemiBold" charset="0"/>
                <a:cs typeface="PS TT Commons DemiBold" charset="0"/>
              </a:rPr>
              <a:t>with</a:t>
            </a:r>
            <a:r>
              <a:rPr lang="en-US" sz="1600" b="1" i="0" baseline="0" dirty="0">
                <a:solidFill>
                  <a:srgbClr val="404040"/>
                </a:solidFill>
                <a:latin typeface="PS TT Commons DemiBold" charset="0"/>
                <a:ea typeface="PS TT Commons DemiBold" charset="0"/>
                <a:cs typeface="PS TT Commons DemiBold" charset="0"/>
              </a:rPr>
              <a:t> </a:t>
            </a:r>
            <a:r>
              <a:rPr lang="en-US" sz="1600" b="1" i="0" dirty="0">
                <a:solidFill>
                  <a:srgbClr val="F05A28"/>
                </a:solidFill>
                <a:latin typeface="PS TT Commons DemiBold" charset="0"/>
                <a:ea typeface="PS TT Commons DemiBold" charset="0"/>
                <a:cs typeface="PS TT Commons DemiBold" charset="0"/>
              </a:rPr>
              <a:t>animations</a:t>
            </a:r>
          </a:p>
          <a:p>
            <a:pPr marL="0" marR="0" lvl="0" indent="0" algn="l" defTabSz="1219232" rtl="0" eaLnBrk="1" fontAlgn="auto" latinLnBrk="0" hangingPunct="1">
              <a:lnSpc>
                <a:spcPct val="150000"/>
              </a:lnSpc>
              <a:spcBef>
                <a:spcPts val="0"/>
              </a:spcBef>
              <a:spcAft>
                <a:spcPts val="0"/>
              </a:spcAft>
              <a:buClrTx/>
              <a:buSzTx/>
              <a:buFontTx/>
              <a:buNone/>
              <a:tabLst/>
              <a:defRPr/>
            </a:pPr>
            <a:r>
              <a:rPr lang="en-US" sz="1600" b="0" i="0" dirty="0">
                <a:solidFill>
                  <a:schemeClr val="bg2"/>
                </a:solidFill>
                <a:latin typeface="PS TT Commons Book" panose="02000506040000020004" pitchFamily="2" charset="77"/>
                <a:ea typeface="PS TT Commons DemiBold" charset="0"/>
                <a:cs typeface="PS TT Commons DemiBold" charset="0"/>
              </a:rPr>
              <a:t>This bullet list is </a:t>
            </a:r>
            <a:r>
              <a:rPr lang="en-US" sz="1600" b="1" i="0" dirty="0">
                <a:solidFill>
                  <a:srgbClr val="F05A28"/>
                </a:solidFill>
                <a:latin typeface="PS TT Commons DemiBold" charset="0"/>
                <a:ea typeface="PS TT Commons DemiBold" charset="0"/>
                <a:cs typeface="PS TT Commons DemiBold" charset="0"/>
              </a:rPr>
              <a:t>preset </a:t>
            </a:r>
            <a:r>
              <a:rPr lang="en-US" sz="1600" b="0" i="0" dirty="0">
                <a:solidFill>
                  <a:schemeClr val="bg2"/>
                </a:solidFill>
                <a:latin typeface="PS TT Commons Book" panose="02000506040000020004" pitchFamily="2" charset="77"/>
                <a:ea typeface="PS TT Commons DemiBold" charset="0"/>
                <a:cs typeface="PS TT Commons DemiBold" charset="0"/>
              </a:rPr>
              <a:t>with</a:t>
            </a:r>
            <a:r>
              <a:rPr lang="en-US" sz="1600" b="1" i="0" baseline="0" dirty="0">
                <a:solidFill>
                  <a:srgbClr val="404040"/>
                </a:solidFill>
                <a:latin typeface="PS TT Commons DemiBold" charset="0"/>
                <a:ea typeface="PS TT Commons DemiBold" charset="0"/>
                <a:cs typeface="PS TT Commons DemiBold" charset="0"/>
              </a:rPr>
              <a:t> </a:t>
            </a:r>
            <a:r>
              <a:rPr lang="en-US" sz="1600" b="1" i="0" dirty="0">
                <a:solidFill>
                  <a:srgbClr val="F05A28"/>
                </a:solidFill>
                <a:latin typeface="PS TT Commons DemiBold" charset="0"/>
                <a:ea typeface="PS TT Commons DemiBold" charset="0"/>
                <a:cs typeface="PS TT Commons DemiBold" charset="0"/>
              </a:rPr>
              <a:t>animations</a:t>
            </a:r>
          </a:p>
        </p:txBody>
      </p:sp>
    </p:spTree>
    <p:extLst>
      <p:ext uri="{BB962C8B-B14F-4D97-AF65-F5344CB8AC3E}">
        <p14:creationId xmlns:p14="http://schemas.microsoft.com/office/powerpoint/2010/main" val="2239638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xEl>
                                              <p:pRg st="0" end="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0" end="0"/>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xEl>
                                              <p:pRg st="0" end="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xEl>
                                              <p:pRg st="0" end="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
                                            <p:txEl>
                                              <p:pRg st="0" end="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4">
                                            <p:txEl>
                                              <p:pRg st="0" end="0"/>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3">
                                            <p:txEl>
                                              <p:pRg st="0" end="0"/>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Lst>
      </p:bldP>
      <p:bldP spid="4" grpId="0" build="p">
        <p:tmplLst>
          <p:tmpl lvl="1">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5" grpId="0" build="p">
        <p:tmplLst>
          <p:tmpl lvl="1">
            <p:tnLst>
              <p:par>
                <p:cTn presetID="1" presetClass="entr" presetSubtype="0" fill="hold" nodeType="click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6" grpId="0" build="p">
        <p:tmplLst>
          <p:tmpl lvl="1">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7" grpId="0"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cTn>
              </p:par>
            </p:tnLst>
          </p:tmpl>
        </p:tmplLst>
      </p:bldP>
      <p:bldP spid="8" grpId="0" build="p">
        <p:tmplLst>
          <p:tmpl lvl="1">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9" grpId="0" build="p">
        <p:tmplLst>
          <p:tmpl lvl="1">
            <p:tnLst>
              <p:par>
                <p:cTn presetID="1"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Lst>
      </p:bldP>
      <p:bldP spid="10" grpId="0" build="p">
        <p:tmplLst>
          <p:tmpl lvl="1">
            <p:tnLst>
              <p:par>
                <p:cTn presetID="1"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childTnLst>
                </p:cTn>
              </p:par>
            </p:tnLst>
          </p:tmpl>
        </p:tmplLst>
      </p:bldP>
      <p:bldP spid="23" grpId="0" build="p">
        <p:tmplLst>
          <p:tmpl lvl="1">
            <p:tnLst>
              <p:par>
                <p:cTn presetID="1" presetClass="entr" presetSubtype="0" fill="hold" nodeType="withEffect">
                  <p:stCondLst>
                    <p:cond delay="0"/>
                  </p:stCondLst>
                  <p:childTnLst>
                    <p:set>
                      <p:cBhvr>
                        <p:cTn dur="1" fill="hold">
                          <p:stCondLst>
                            <p:cond delay="0"/>
                          </p:stCondLst>
                        </p:cTn>
                        <p:tgtEl>
                          <p:spTgt spid="23"/>
                        </p:tgtEl>
                        <p:attrNameLst>
                          <p:attrName>style.visibility</p:attrName>
                        </p:attrNameLst>
                      </p:cBhvr>
                      <p:to>
                        <p:strVal val="visible"/>
                      </p:to>
                    </p:set>
                  </p:childTnLst>
                </p:cTn>
              </p:par>
            </p:tnLst>
          </p:tmpl>
        </p:tmplLst>
      </p:bldP>
      <p:bldP spid="24" grpId="0" build="p">
        <p:tmplLst>
          <p:tmpl lvl="1">
            <p:tnLst>
              <p:par>
                <p:cTn presetID="1" presetClass="entr" presetSubtype="0" fill="hold" nodeType="clickEffect">
                  <p:stCondLst>
                    <p:cond delay="0"/>
                  </p:stCondLst>
                  <p:childTnLst>
                    <p:set>
                      <p:cBhvr>
                        <p:cTn dur="1" fill="hold">
                          <p:stCondLst>
                            <p:cond delay="0"/>
                          </p:stCondLst>
                        </p:cTn>
                        <p:tgtEl>
                          <p:spTgt spid="24"/>
                        </p:tgtEl>
                        <p:attrNameLst>
                          <p:attrName>style.visibility</p:attrName>
                        </p:attrNameLst>
                      </p:cBhvr>
                      <p:to>
                        <p:strVal val="visible"/>
                      </p:to>
                    </p:set>
                  </p:childTnLst>
                </p:cTn>
              </p:par>
            </p:tnLst>
          </p:tmpl>
        </p:tmplLst>
      </p:bldP>
    </p:bld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ext Chunking: Two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Add Title in Title Case</a:t>
            </a:r>
          </a:p>
        </p:txBody>
      </p:sp>
      <p:sp>
        <p:nvSpPr>
          <p:cNvPr id="3" name="Content Placeholder 10"/>
          <p:cNvSpPr>
            <a:spLocks noGrp="1"/>
          </p:cNvSpPr>
          <p:nvPr>
            <p:ph sz="quarter" idx="11" hasCustomPrompt="1"/>
          </p:nvPr>
        </p:nvSpPr>
        <p:spPr>
          <a:xfrm>
            <a:off x="6320882" y="2042985"/>
            <a:ext cx="5032919" cy="3339071"/>
          </a:xfrm>
          <a:prstGeom prst="rect">
            <a:avLst/>
          </a:prstGeom>
          <a:solidFill>
            <a:schemeClr val="bg2"/>
          </a:solidFill>
        </p:spPr>
        <p:txBody>
          <a:bodyPr lIns="274320" tIns="274320" rIns="274320" bIns="274320" anchor="ctr">
            <a:noAutofit/>
          </a:bodyPr>
          <a:lstStyle>
            <a:lvl1pPr marL="0" indent="0" algn="ctr">
              <a:buNone/>
              <a:defRPr sz="2533" b="0" i="0">
                <a:latin typeface="+mn-lt"/>
                <a:ea typeface="PS TT Commons Light" charset="0"/>
                <a:cs typeface="PS TT Commons Light" charset="0"/>
              </a:defRPr>
            </a:lvl1pPr>
          </a:lstStyle>
          <a:p>
            <a:pPr lvl="0"/>
            <a:r>
              <a:rPr lang="en-US" dirty="0"/>
              <a:t>Click to add text</a:t>
            </a:r>
          </a:p>
        </p:txBody>
      </p:sp>
      <p:sp>
        <p:nvSpPr>
          <p:cNvPr id="4" name="Content Placeholder 10"/>
          <p:cNvSpPr>
            <a:spLocks noGrp="1"/>
          </p:cNvSpPr>
          <p:nvPr>
            <p:ph sz="quarter" idx="10" hasCustomPrompt="1"/>
          </p:nvPr>
        </p:nvSpPr>
        <p:spPr>
          <a:xfrm>
            <a:off x="838201" y="2042985"/>
            <a:ext cx="5032919" cy="3339071"/>
          </a:xfrm>
          <a:prstGeom prst="rect">
            <a:avLst/>
          </a:prstGeom>
          <a:solidFill>
            <a:schemeClr val="bg2"/>
          </a:solidFill>
        </p:spPr>
        <p:txBody>
          <a:bodyPr lIns="274320" tIns="274320" rIns="274320" bIns="274320" anchor="ctr">
            <a:noAutofit/>
          </a:bodyPr>
          <a:lstStyle>
            <a:lvl1pPr marL="0" indent="0" algn="ctr">
              <a:buNone/>
              <a:defRPr sz="2533" b="0" i="0">
                <a:latin typeface="+mn-lt"/>
                <a:ea typeface="PS TT Commons Light" charset="0"/>
                <a:cs typeface="PS TT Commons Light" charset="0"/>
              </a:defRPr>
            </a:lvl1pPr>
          </a:lstStyle>
          <a:p>
            <a:pPr lvl="0"/>
            <a:r>
              <a:rPr lang="en-US" dirty="0"/>
              <a:t>Click to add text</a:t>
            </a:r>
          </a:p>
        </p:txBody>
      </p:sp>
    </p:spTree>
    <p:extLst>
      <p:ext uri="{BB962C8B-B14F-4D97-AF65-F5344CB8AC3E}">
        <p14:creationId xmlns:p14="http://schemas.microsoft.com/office/powerpoint/2010/main" val="98242848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ext Chunking: Three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Add Title in Title Case</a:t>
            </a:r>
          </a:p>
        </p:txBody>
      </p:sp>
      <p:sp>
        <p:nvSpPr>
          <p:cNvPr id="3" name="Content Placeholder 10"/>
          <p:cNvSpPr>
            <a:spLocks noGrp="1"/>
          </p:cNvSpPr>
          <p:nvPr>
            <p:ph sz="quarter" idx="11" hasCustomPrompt="1"/>
          </p:nvPr>
        </p:nvSpPr>
        <p:spPr>
          <a:xfrm>
            <a:off x="4432845" y="2218724"/>
            <a:ext cx="3326313" cy="3339071"/>
          </a:xfrm>
          <a:prstGeom prst="rect">
            <a:avLst/>
          </a:prstGeom>
          <a:solidFill>
            <a:schemeClr val="bg2"/>
          </a:solidFill>
        </p:spPr>
        <p:txBody>
          <a:bodyPr lIns="274320" tIns="274320" rIns="274320" bIns="274320" anchor="ctr">
            <a:noAutofit/>
          </a:bodyPr>
          <a:lstStyle>
            <a:lvl1pPr marL="0" indent="0" algn="ctr">
              <a:buNone/>
              <a:defRPr sz="2533" b="0" i="0">
                <a:latin typeface="+mn-lt"/>
                <a:ea typeface="PS TT Commons Light" charset="0"/>
                <a:cs typeface="PS TT Commons Light" charset="0"/>
              </a:defRPr>
            </a:lvl1pPr>
          </a:lstStyle>
          <a:p>
            <a:pPr lvl="0"/>
            <a:r>
              <a:rPr lang="en-US" dirty="0"/>
              <a:t>Click to add text</a:t>
            </a:r>
          </a:p>
        </p:txBody>
      </p:sp>
      <p:sp>
        <p:nvSpPr>
          <p:cNvPr id="4" name="Content Placeholder 10"/>
          <p:cNvSpPr>
            <a:spLocks noGrp="1"/>
          </p:cNvSpPr>
          <p:nvPr>
            <p:ph sz="quarter" idx="10" hasCustomPrompt="1"/>
          </p:nvPr>
        </p:nvSpPr>
        <p:spPr>
          <a:xfrm>
            <a:off x="838201" y="2218724"/>
            <a:ext cx="3326313" cy="3339071"/>
          </a:xfrm>
          <a:prstGeom prst="rect">
            <a:avLst/>
          </a:prstGeom>
          <a:solidFill>
            <a:schemeClr val="bg2"/>
          </a:solidFill>
        </p:spPr>
        <p:txBody>
          <a:bodyPr lIns="274320" tIns="274320" rIns="274320" bIns="274320" anchor="ctr">
            <a:noAutofit/>
          </a:bodyPr>
          <a:lstStyle>
            <a:lvl1pPr marL="0" indent="0" algn="ctr">
              <a:buNone/>
              <a:defRPr sz="2533" b="0" i="0">
                <a:latin typeface="+mn-lt"/>
                <a:ea typeface="PS TT Commons Light" charset="0"/>
                <a:cs typeface="PS TT Commons Light" charset="0"/>
              </a:defRPr>
            </a:lvl1pPr>
          </a:lstStyle>
          <a:p>
            <a:pPr lvl="0"/>
            <a:r>
              <a:rPr lang="en-US" dirty="0"/>
              <a:t>Click to add text</a:t>
            </a:r>
          </a:p>
        </p:txBody>
      </p:sp>
      <p:sp>
        <p:nvSpPr>
          <p:cNvPr id="5" name="Content Placeholder 10"/>
          <p:cNvSpPr>
            <a:spLocks noGrp="1"/>
          </p:cNvSpPr>
          <p:nvPr>
            <p:ph sz="quarter" idx="12" hasCustomPrompt="1"/>
          </p:nvPr>
        </p:nvSpPr>
        <p:spPr>
          <a:xfrm>
            <a:off x="8027488" y="2218724"/>
            <a:ext cx="3326313" cy="3339071"/>
          </a:xfrm>
          <a:prstGeom prst="rect">
            <a:avLst/>
          </a:prstGeom>
          <a:solidFill>
            <a:schemeClr val="bg2"/>
          </a:solidFill>
        </p:spPr>
        <p:txBody>
          <a:bodyPr lIns="274320" tIns="274320" rIns="274320" bIns="274320" anchor="ctr">
            <a:noAutofit/>
          </a:bodyPr>
          <a:lstStyle>
            <a:lvl1pPr marL="0" indent="0" algn="ctr">
              <a:buNone/>
              <a:defRPr sz="2533" b="0" i="0">
                <a:latin typeface="+mn-lt"/>
                <a:ea typeface="PS TT Commons Light" charset="0"/>
                <a:cs typeface="PS TT Commons Light" charset="0"/>
              </a:defRPr>
            </a:lvl1pPr>
          </a:lstStyle>
          <a:p>
            <a:pPr lvl="0"/>
            <a:r>
              <a:rPr lang="en-US" dirty="0"/>
              <a:t>Click to add text</a:t>
            </a:r>
          </a:p>
        </p:txBody>
      </p:sp>
    </p:spTree>
    <p:extLst>
      <p:ext uri="{BB962C8B-B14F-4D97-AF65-F5344CB8AC3E}">
        <p14:creationId xmlns:p14="http://schemas.microsoft.com/office/powerpoint/2010/main" val="359404216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ext Chunking: Four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Add Title in Title Case</a:t>
            </a:r>
          </a:p>
        </p:txBody>
      </p:sp>
      <p:sp>
        <p:nvSpPr>
          <p:cNvPr id="4" name="Content Placeholder 10"/>
          <p:cNvSpPr>
            <a:spLocks noGrp="1"/>
          </p:cNvSpPr>
          <p:nvPr>
            <p:ph sz="quarter" idx="11" hasCustomPrompt="1"/>
          </p:nvPr>
        </p:nvSpPr>
        <p:spPr>
          <a:xfrm>
            <a:off x="6216821" y="2042985"/>
            <a:ext cx="5136979" cy="1691503"/>
          </a:xfrm>
          <a:prstGeom prst="rect">
            <a:avLst/>
          </a:prstGeom>
          <a:solidFill>
            <a:schemeClr val="bg2"/>
          </a:solidFill>
        </p:spPr>
        <p:txBody>
          <a:bodyPr lIns="274320" tIns="274320" rIns="274320" bIns="274320" anchor="ctr">
            <a:noAutofit/>
          </a:bodyPr>
          <a:lstStyle>
            <a:lvl1pPr marL="0" indent="0" algn="ctr">
              <a:buNone/>
              <a:defRPr sz="2400" b="0" i="0">
                <a:latin typeface="+mn-lt"/>
                <a:ea typeface="PS TT Commons Light" charset="0"/>
                <a:cs typeface="PS TT Commons Light" charset="0"/>
              </a:defRPr>
            </a:lvl1pPr>
          </a:lstStyle>
          <a:p>
            <a:pPr lvl="0"/>
            <a:r>
              <a:rPr lang="en-US" dirty="0"/>
              <a:t>Click to add text</a:t>
            </a:r>
          </a:p>
        </p:txBody>
      </p:sp>
      <p:sp>
        <p:nvSpPr>
          <p:cNvPr id="5" name="Content Placeholder 10"/>
          <p:cNvSpPr>
            <a:spLocks noGrp="1"/>
          </p:cNvSpPr>
          <p:nvPr>
            <p:ph sz="quarter" idx="10" hasCustomPrompt="1"/>
          </p:nvPr>
        </p:nvSpPr>
        <p:spPr>
          <a:xfrm>
            <a:off x="838200" y="2042985"/>
            <a:ext cx="5136979" cy="1691503"/>
          </a:xfrm>
          <a:prstGeom prst="rect">
            <a:avLst/>
          </a:prstGeom>
          <a:solidFill>
            <a:schemeClr val="bg2"/>
          </a:solidFill>
        </p:spPr>
        <p:txBody>
          <a:bodyPr lIns="274320" tIns="274320" rIns="274320" bIns="274320" anchor="ctr">
            <a:noAutofit/>
          </a:bodyPr>
          <a:lstStyle>
            <a:lvl1pPr marL="0" indent="0" algn="ctr">
              <a:buNone/>
              <a:defRPr sz="2400" b="0" i="0">
                <a:latin typeface="+mn-lt"/>
                <a:ea typeface="PS TT Commons Light" charset="0"/>
                <a:cs typeface="PS TT Commons Light" charset="0"/>
              </a:defRPr>
            </a:lvl1pPr>
          </a:lstStyle>
          <a:p>
            <a:pPr lvl="0"/>
            <a:r>
              <a:rPr lang="en-US" dirty="0"/>
              <a:t>Click to add text</a:t>
            </a:r>
          </a:p>
        </p:txBody>
      </p:sp>
      <p:sp>
        <p:nvSpPr>
          <p:cNvPr id="6" name="Content Placeholder 10"/>
          <p:cNvSpPr>
            <a:spLocks noGrp="1"/>
          </p:cNvSpPr>
          <p:nvPr>
            <p:ph sz="quarter" idx="12" hasCustomPrompt="1"/>
          </p:nvPr>
        </p:nvSpPr>
        <p:spPr>
          <a:xfrm>
            <a:off x="6216821" y="3992605"/>
            <a:ext cx="5136979" cy="1691503"/>
          </a:xfrm>
          <a:prstGeom prst="rect">
            <a:avLst/>
          </a:prstGeom>
          <a:solidFill>
            <a:schemeClr val="bg2"/>
          </a:solidFill>
        </p:spPr>
        <p:txBody>
          <a:bodyPr lIns="274320" tIns="274320" rIns="274320" bIns="274320" anchor="ctr">
            <a:noAutofit/>
          </a:bodyPr>
          <a:lstStyle>
            <a:lvl1pPr marL="0" indent="0" algn="ctr">
              <a:buNone/>
              <a:defRPr sz="2400" b="0" i="0">
                <a:latin typeface="+mn-lt"/>
                <a:ea typeface="PS TT Commons Light" charset="0"/>
                <a:cs typeface="PS TT Commons Light" charset="0"/>
              </a:defRPr>
            </a:lvl1pPr>
          </a:lstStyle>
          <a:p>
            <a:pPr lvl="0"/>
            <a:r>
              <a:rPr lang="en-US" dirty="0"/>
              <a:t>Click to add text</a:t>
            </a:r>
          </a:p>
        </p:txBody>
      </p:sp>
      <p:sp>
        <p:nvSpPr>
          <p:cNvPr id="7" name="Content Placeholder 10"/>
          <p:cNvSpPr>
            <a:spLocks noGrp="1"/>
          </p:cNvSpPr>
          <p:nvPr>
            <p:ph sz="quarter" idx="13" hasCustomPrompt="1"/>
          </p:nvPr>
        </p:nvSpPr>
        <p:spPr>
          <a:xfrm>
            <a:off x="838200" y="3992605"/>
            <a:ext cx="5136979" cy="1691503"/>
          </a:xfrm>
          <a:prstGeom prst="rect">
            <a:avLst/>
          </a:prstGeom>
          <a:solidFill>
            <a:schemeClr val="bg2"/>
          </a:solidFill>
        </p:spPr>
        <p:txBody>
          <a:bodyPr lIns="274320" tIns="274320" rIns="274320" bIns="274320" anchor="ctr">
            <a:noAutofit/>
          </a:bodyPr>
          <a:lstStyle>
            <a:lvl1pPr marL="0" indent="0" algn="ctr">
              <a:buNone/>
              <a:defRPr sz="2400" b="0" i="0">
                <a:latin typeface="+mn-lt"/>
                <a:ea typeface="PS TT Commons Light" charset="0"/>
                <a:cs typeface="PS TT Commons Light" charset="0"/>
              </a:defRPr>
            </a:lvl1pPr>
          </a:lstStyle>
          <a:p>
            <a:pPr lvl="0"/>
            <a:r>
              <a:rPr lang="en-US" dirty="0"/>
              <a:t>Click to add text</a:t>
            </a:r>
          </a:p>
        </p:txBody>
      </p:sp>
    </p:spTree>
    <p:extLst>
      <p:ext uri="{BB962C8B-B14F-4D97-AF65-F5344CB8AC3E}">
        <p14:creationId xmlns:p14="http://schemas.microsoft.com/office/powerpoint/2010/main" val="29229304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ext Chunking: Five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Add Title in Title Case</a:t>
            </a:r>
          </a:p>
        </p:txBody>
      </p:sp>
      <p:sp>
        <p:nvSpPr>
          <p:cNvPr id="3" name="Content Placeholder 10"/>
          <p:cNvSpPr>
            <a:spLocks noGrp="1"/>
          </p:cNvSpPr>
          <p:nvPr>
            <p:ph sz="quarter" idx="11" hasCustomPrompt="1"/>
          </p:nvPr>
        </p:nvSpPr>
        <p:spPr>
          <a:xfrm>
            <a:off x="4432845" y="2021018"/>
            <a:ext cx="3326313" cy="1790357"/>
          </a:xfrm>
          <a:prstGeom prst="rect">
            <a:avLst/>
          </a:prstGeom>
          <a:solidFill>
            <a:schemeClr val="bg2"/>
          </a:solidFill>
        </p:spPr>
        <p:txBody>
          <a:bodyPr lIns="274320" tIns="274320" rIns="274320" bIns="274320" anchor="ctr">
            <a:noAutofit/>
          </a:bodyPr>
          <a:lstStyle>
            <a:lvl1pPr marL="0" indent="0" algn="ctr">
              <a:buNone/>
              <a:defRPr sz="2400" b="0" i="0">
                <a:latin typeface="+mn-lt"/>
                <a:ea typeface="PS TT Commons Light" charset="0"/>
                <a:cs typeface="PS TT Commons Light" charset="0"/>
              </a:defRPr>
            </a:lvl1pPr>
          </a:lstStyle>
          <a:p>
            <a:pPr lvl="0"/>
            <a:r>
              <a:rPr lang="en-US" dirty="0"/>
              <a:t>Click to add text</a:t>
            </a:r>
          </a:p>
        </p:txBody>
      </p:sp>
      <p:sp>
        <p:nvSpPr>
          <p:cNvPr id="4" name="Content Placeholder 10"/>
          <p:cNvSpPr>
            <a:spLocks noGrp="1"/>
          </p:cNvSpPr>
          <p:nvPr>
            <p:ph sz="quarter" idx="10" hasCustomPrompt="1"/>
          </p:nvPr>
        </p:nvSpPr>
        <p:spPr>
          <a:xfrm>
            <a:off x="838201" y="2021018"/>
            <a:ext cx="3326313" cy="1790357"/>
          </a:xfrm>
          <a:prstGeom prst="rect">
            <a:avLst/>
          </a:prstGeom>
          <a:solidFill>
            <a:schemeClr val="bg2"/>
          </a:solidFill>
        </p:spPr>
        <p:txBody>
          <a:bodyPr lIns="274320" tIns="274320" rIns="274320" bIns="274320" anchor="ctr">
            <a:noAutofit/>
          </a:bodyPr>
          <a:lstStyle>
            <a:lvl1pPr marL="0" indent="0" algn="ctr">
              <a:buNone/>
              <a:defRPr sz="2400" b="0" i="0">
                <a:latin typeface="+mn-lt"/>
                <a:ea typeface="PS TT Commons Light" charset="0"/>
                <a:cs typeface="PS TT Commons Light" charset="0"/>
              </a:defRPr>
            </a:lvl1pPr>
          </a:lstStyle>
          <a:p>
            <a:pPr lvl="0"/>
            <a:r>
              <a:rPr lang="en-US" dirty="0"/>
              <a:t>Click to add text</a:t>
            </a:r>
          </a:p>
        </p:txBody>
      </p:sp>
      <p:sp>
        <p:nvSpPr>
          <p:cNvPr id="5" name="Content Placeholder 10"/>
          <p:cNvSpPr>
            <a:spLocks noGrp="1"/>
          </p:cNvSpPr>
          <p:nvPr>
            <p:ph sz="quarter" idx="12" hasCustomPrompt="1"/>
          </p:nvPr>
        </p:nvSpPr>
        <p:spPr>
          <a:xfrm>
            <a:off x="8027488" y="2021018"/>
            <a:ext cx="3326313" cy="1790357"/>
          </a:xfrm>
          <a:prstGeom prst="rect">
            <a:avLst/>
          </a:prstGeom>
          <a:solidFill>
            <a:schemeClr val="bg2"/>
          </a:solidFill>
        </p:spPr>
        <p:txBody>
          <a:bodyPr lIns="274320" tIns="274320" rIns="274320" bIns="274320" anchor="ctr">
            <a:noAutofit/>
          </a:bodyPr>
          <a:lstStyle>
            <a:lvl1pPr marL="0" indent="0" algn="ctr">
              <a:buNone/>
              <a:defRPr sz="2400" b="0" i="0">
                <a:latin typeface="+mn-lt"/>
                <a:ea typeface="PS TT Commons Light" charset="0"/>
                <a:cs typeface="PS TT Commons Light" charset="0"/>
              </a:defRPr>
            </a:lvl1pPr>
          </a:lstStyle>
          <a:p>
            <a:pPr lvl="0"/>
            <a:r>
              <a:rPr lang="en-US" dirty="0"/>
              <a:t>Click to add text</a:t>
            </a:r>
          </a:p>
        </p:txBody>
      </p:sp>
      <p:sp>
        <p:nvSpPr>
          <p:cNvPr id="6" name="Content Placeholder 10"/>
          <p:cNvSpPr>
            <a:spLocks noGrp="1"/>
          </p:cNvSpPr>
          <p:nvPr>
            <p:ph sz="quarter" idx="13" hasCustomPrompt="1"/>
          </p:nvPr>
        </p:nvSpPr>
        <p:spPr>
          <a:xfrm>
            <a:off x="2501358" y="4113430"/>
            <a:ext cx="3326313" cy="1790357"/>
          </a:xfrm>
          <a:prstGeom prst="rect">
            <a:avLst/>
          </a:prstGeom>
          <a:solidFill>
            <a:schemeClr val="bg2"/>
          </a:solidFill>
        </p:spPr>
        <p:txBody>
          <a:bodyPr lIns="274320" tIns="274320" rIns="274320" bIns="274320" anchor="ctr">
            <a:noAutofit/>
          </a:bodyPr>
          <a:lstStyle>
            <a:lvl1pPr marL="0" indent="0" algn="ctr">
              <a:buNone/>
              <a:defRPr sz="2400" b="0" i="0">
                <a:latin typeface="+mn-lt"/>
                <a:ea typeface="PS TT Commons Light" charset="0"/>
                <a:cs typeface="PS TT Commons Light" charset="0"/>
              </a:defRPr>
            </a:lvl1pPr>
          </a:lstStyle>
          <a:p>
            <a:pPr lvl="0"/>
            <a:r>
              <a:rPr lang="en-US" dirty="0"/>
              <a:t>Click to add text</a:t>
            </a:r>
          </a:p>
        </p:txBody>
      </p:sp>
      <p:sp>
        <p:nvSpPr>
          <p:cNvPr id="7" name="Content Placeholder 10"/>
          <p:cNvSpPr>
            <a:spLocks noGrp="1"/>
          </p:cNvSpPr>
          <p:nvPr>
            <p:ph sz="quarter" idx="15" hasCustomPrompt="1"/>
          </p:nvPr>
        </p:nvSpPr>
        <p:spPr>
          <a:xfrm>
            <a:off x="6096001" y="4113430"/>
            <a:ext cx="3326313" cy="1790357"/>
          </a:xfrm>
          <a:prstGeom prst="rect">
            <a:avLst/>
          </a:prstGeom>
          <a:solidFill>
            <a:schemeClr val="bg2"/>
          </a:solidFill>
        </p:spPr>
        <p:txBody>
          <a:bodyPr lIns="274320" tIns="274320" rIns="274320" bIns="274320" anchor="ctr">
            <a:noAutofit/>
          </a:bodyPr>
          <a:lstStyle>
            <a:lvl1pPr marL="0" indent="0" algn="ctr">
              <a:buNone/>
              <a:defRPr sz="2400" b="0" i="0">
                <a:latin typeface="+mn-lt"/>
                <a:ea typeface="PS TT Commons Light" charset="0"/>
                <a:cs typeface="PS TT Commons Light" charset="0"/>
              </a:defRPr>
            </a:lvl1pPr>
          </a:lstStyle>
          <a:p>
            <a:pPr lvl="0"/>
            <a:r>
              <a:rPr lang="en-US" dirty="0"/>
              <a:t>Click to add text</a:t>
            </a:r>
          </a:p>
        </p:txBody>
      </p:sp>
    </p:spTree>
    <p:extLst>
      <p:ext uri="{BB962C8B-B14F-4D97-AF65-F5344CB8AC3E}">
        <p14:creationId xmlns:p14="http://schemas.microsoft.com/office/powerpoint/2010/main" val="33130898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ext Chunking: Six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Add Title in Title Case</a:t>
            </a:r>
          </a:p>
        </p:txBody>
      </p:sp>
      <p:sp>
        <p:nvSpPr>
          <p:cNvPr id="3" name="Content Placeholder 10"/>
          <p:cNvSpPr>
            <a:spLocks noGrp="1"/>
          </p:cNvSpPr>
          <p:nvPr>
            <p:ph sz="quarter" idx="11" hasCustomPrompt="1"/>
          </p:nvPr>
        </p:nvSpPr>
        <p:spPr>
          <a:xfrm>
            <a:off x="4432845" y="2021018"/>
            <a:ext cx="3326313" cy="1790357"/>
          </a:xfrm>
          <a:prstGeom prst="rect">
            <a:avLst/>
          </a:prstGeom>
          <a:solidFill>
            <a:schemeClr val="bg2"/>
          </a:solidFill>
        </p:spPr>
        <p:txBody>
          <a:bodyPr lIns="274320" tIns="274320" rIns="274320" bIns="274320" anchor="ctr">
            <a:noAutofit/>
          </a:bodyPr>
          <a:lstStyle>
            <a:lvl1pPr marL="0" indent="0" algn="ctr">
              <a:buNone/>
              <a:defRPr sz="2400" b="0" i="0">
                <a:latin typeface="+mn-lt"/>
                <a:ea typeface="PS TT Commons Light" charset="0"/>
                <a:cs typeface="PS TT Commons Light" charset="0"/>
              </a:defRPr>
            </a:lvl1pPr>
          </a:lstStyle>
          <a:p>
            <a:pPr lvl="0"/>
            <a:r>
              <a:rPr lang="en-US" dirty="0"/>
              <a:t>Click to add text</a:t>
            </a:r>
          </a:p>
        </p:txBody>
      </p:sp>
      <p:sp>
        <p:nvSpPr>
          <p:cNvPr id="4" name="Content Placeholder 10"/>
          <p:cNvSpPr>
            <a:spLocks noGrp="1"/>
          </p:cNvSpPr>
          <p:nvPr>
            <p:ph sz="quarter" idx="10" hasCustomPrompt="1"/>
          </p:nvPr>
        </p:nvSpPr>
        <p:spPr>
          <a:xfrm>
            <a:off x="838201" y="2021018"/>
            <a:ext cx="3326313" cy="1790357"/>
          </a:xfrm>
          <a:prstGeom prst="rect">
            <a:avLst/>
          </a:prstGeom>
          <a:solidFill>
            <a:schemeClr val="bg2"/>
          </a:solidFill>
        </p:spPr>
        <p:txBody>
          <a:bodyPr lIns="274320" tIns="274320" rIns="274320" bIns="274320" anchor="ctr">
            <a:noAutofit/>
          </a:bodyPr>
          <a:lstStyle>
            <a:lvl1pPr marL="0" indent="0" algn="ctr">
              <a:buNone/>
              <a:defRPr sz="2400" b="0" i="0">
                <a:latin typeface="+mn-lt"/>
                <a:ea typeface="PS TT Commons Light" charset="0"/>
                <a:cs typeface="PS TT Commons Light" charset="0"/>
              </a:defRPr>
            </a:lvl1pPr>
          </a:lstStyle>
          <a:p>
            <a:pPr lvl="0"/>
            <a:r>
              <a:rPr lang="en-US" dirty="0"/>
              <a:t>Click to add text</a:t>
            </a:r>
          </a:p>
        </p:txBody>
      </p:sp>
      <p:sp>
        <p:nvSpPr>
          <p:cNvPr id="5" name="Content Placeholder 10"/>
          <p:cNvSpPr>
            <a:spLocks noGrp="1"/>
          </p:cNvSpPr>
          <p:nvPr>
            <p:ph sz="quarter" idx="12" hasCustomPrompt="1"/>
          </p:nvPr>
        </p:nvSpPr>
        <p:spPr>
          <a:xfrm>
            <a:off x="8027488" y="2021018"/>
            <a:ext cx="3326313" cy="1790357"/>
          </a:xfrm>
          <a:prstGeom prst="rect">
            <a:avLst/>
          </a:prstGeom>
          <a:solidFill>
            <a:schemeClr val="bg2"/>
          </a:solidFill>
        </p:spPr>
        <p:txBody>
          <a:bodyPr lIns="274320" tIns="274320" rIns="274320" bIns="274320" anchor="ctr">
            <a:noAutofit/>
          </a:bodyPr>
          <a:lstStyle>
            <a:lvl1pPr marL="0" indent="0" algn="ctr">
              <a:buNone/>
              <a:defRPr sz="2400" b="0" i="0">
                <a:latin typeface="+mn-lt"/>
                <a:ea typeface="PS TT Commons Light" charset="0"/>
                <a:cs typeface="PS TT Commons Light" charset="0"/>
              </a:defRPr>
            </a:lvl1pPr>
          </a:lstStyle>
          <a:p>
            <a:pPr lvl="0"/>
            <a:r>
              <a:rPr lang="en-US" dirty="0"/>
              <a:t>Click to add text</a:t>
            </a:r>
          </a:p>
        </p:txBody>
      </p:sp>
      <p:sp>
        <p:nvSpPr>
          <p:cNvPr id="6" name="Content Placeholder 10"/>
          <p:cNvSpPr>
            <a:spLocks noGrp="1"/>
          </p:cNvSpPr>
          <p:nvPr>
            <p:ph sz="quarter" idx="13" hasCustomPrompt="1"/>
          </p:nvPr>
        </p:nvSpPr>
        <p:spPr>
          <a:xfrm>
            <a:off x="4432845" y="4113430"/>
            <a:ext cx="3326313" cy="1790357"/>
          </a:xfrm>
          <a:prstGeom prst="rect">
            <a:avLst/>
          </a:prstGeom>
          <a:solidFill>
            <a:schemeClr val="bg2"/>
          </a:solidFill>
        </p:spPr>
        <p:txBody>
          <a:bodyPr lIns="274320" tIns="274320" rIns="274320" bIns="274320" anchor="ctr">
            <a:noAutofit/>
          </a:bodyPr>
          <a:lstStyle>
            <a:lvl1pPr marL="0" indent="0" algn="ctr">
              <a:buNone/>
              <a:defRPr sz="2400" b="0" i="0">
                <a:latin typeface="+mn-lt"/>
                <a:ea typeface="PS TT Commons Light" charset="0"/>
                <a:cs typeface="PS TT Commons Light" charset="0"/>
              </a:defRPr>
            </a:lvl1pPr>
          </a:lstStyle>
          <a:p>
            <a:pPr lvl="0"/>
            <a:r>
              <a:rPr lang="en-US" dirty="0"/>
              <a:t>Click to add text</a:t>
            </a:r>
          </a:p>
        </p:txBody>
      </p:sp>
      <p:sp>
        <p:nvSpPr>
          <p:cNvPr id="7" name="Content Placeholder 10"/>
          <p:cNvSpPr>
            <a:spLocks noGrp="1"/>
          </p:cNvSpPr>
          <p:nvPr>
            <p:ph sz="quarter" idx="14" hasCustomPrompt="1"/>
          </p:nvPr>
        </p:nvSpPr>
        <p:spPr>
          <a:xfrm>
            <a:off x="838201" y="4113430"/>
            <a:ext cx="3326313" cy="1790357"/>
          </a:xfrm>
          <a:prstGeom prst="rect">
            <a:avLst/>
          </a:prstGeom>
          <a:solidFill>
            <a:schemeClr val="bg2"/>
          </a:solidFill>
        </p:spPr>
        <p:txBody>
          <a:bodyPr lIns="274320" tIns="274320" rIns="274320" bIns="274320" anchor="ctr">
            <a:noAutofit/>
          </a:bodyPr>
          <a:lstStyle>
            <a:lvl1pPr marL="0" indent="0" algn="ctr">
              <a:buNone/>
              <a:defRPr sz="2400" b="0" i="0">
                <a:latin typeface="+mn-lt"/>
                <a:ea typeface="PS TT Commons Light" charset="0"/>
                <a:cs typeface="PS TT Commons Light" charset="0"/>
              </a:defRPr>
            </a:lvl1pPr>
          </a:lstStyle>
          <a:p>
            <a:pPr lvl="0"/>
            <a:r>
              <a:rPr lang="en-US" dirty="0"/>
              <a:t>Click to add text</a:t>
            </a:r>
          </a:p>
        </p:txBody>
      </p:sp>
      <p:sp>
        <p:nvSpPr>
          <p:cNvPr id="8" name="Content Placeholder 10"/>
          <p:cNvSpPr>
            <a:spLocks noGrp="1"/>
          </p:cNvSpPr>
          <p:nvPr>
            <p:ph sz="quarter" idx="15" hasCustomPrompt="1"/>
          </p:nvPr>
        </p:nvSpPr>
        <p:spPr>
          <a:xfrm>
            <a:off x="8027488" y="4113430"/>
            <a:ext cx="3326313" cy="1790357"/>
          </a:xfrm>
          <a:prstGeom prst="rect">
            <a:avLst/>
          </a:prstGeom>
          <a:solidFill>
            <a:schemeClr val="bg2"/>
          </a:solidFill>
        </p:spPr>
        <p:txBody>
          <a:bodyPr lIns="274320" tIns="274320" rIns="274320" bIns="274320" anchor="ctr">
            <a:noAutofit/>
          </a:bodyPr>
          <a:lstStyle>
            <a:lvl1pPr marL="0" indent="0" algn="ctr">
              <a:buNone/>
              <a:defRPr sz="2400" b="0" i="0">
                <a:latin typeface="+mn-lt"/>
                <a:ea typeface="PS TT Commons Light" charset="0"/>
                <a:cs typeface="PS TT Commons Light" charset="0"/>
              </a:defRPr>
            </a:lvl1pPr>
          </a:lstStyle>
          <a:p>
            <a:pPr lvl="0"/>
            <a:r>
              <a:rPr lang="en-US" dirty="0"/>
              <a:t>Click to add text</a:t>
            </a:r>
          </a:p>
        </p:txBody>
      </p:sp>
    </p:spTree>
    <p:extLst>
      <p:ext uri="{BB962C8B-B14F-4D97-AF65-F5344CB8AC3E}">
        <p14:creationId xmlns:p14="http://schemas.microsoft.com/office/powerpoint/2010/main" val="3480498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909F57-B185-461F-89F3-CB6C771A250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1F5B478-C8F6-4894-83E0-8A3B26AB40A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BF5C854-7E25-475F-BE92-A09C04CF14A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85EDB3A-804B-4754-9622-0F4C7E8831B6}"/>
              </a:ext>
            </a:extLst>
          </p:cNvPr>
          <p:cNvSpPr>
            <a:spLocks noGrp="1"/>
          </p:cNvSpPr>
          <p:nvPr>
            <p:ph type="dt" sz="half" idx="10"/>
          </p:nvPr>
        </p:nvSpPr>
        <p:spPr/>
        <p:txBody>
          <a:bodyPr/>
          <a:lstStyle/>
          <a:p>
            <a:fld id="{704B1C31-AD74-4BDF-8BF6-01BF71B0DC92}" type="datetimeFigureOut">
              <a:rPr lang="en-US" smtClean="0"/>
              <a:t>3/20/2022</a:t>
            </a:fld>
            <a:endParaRPr lang="en-US"/>
          </a:p>
        </p:txBody>
      </p:sp>
      <p:sp>
        <p:nvSpPr>
          <p:cNvPr id="6" name="Footer Placeholder 5">
            <a:extLst>
              <a:ext uri="{FF2B5EF4-FFF2-40B4-BE49-F238E27FC236}">
                <a16:creationId xmlns:a16="http://schemas.microsoft.com/office/drawing/2014/main" id="{5A27BF0F-1ABF-4AF8-BE4A-63CF71885A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4EE7A23-6EE3-4B2D-AC7D-98C28D5F54F3}"/>
              </a:ext>
            </a:extLst>
          </p:cNvPr>
          <p:cNvSpPr>
            <a:spLocks noGrp="1"/>
          </p:cNvSpPr>
          <p:nvPr>
            <p:ph type="sldNum" sz="quarter" idx="12"/>
          </p:nvPr>
        </p:nvSpPr>
        <p:spPr/>
        <p:txBody>
          <a:bodyPr/>
          <a:lstStyle/>
          <a:p>
            <a:fld id="{F5FA05E1-3BA0-4E36-84C3-1DBA1BC242D6}" type="slidenum">
              <a:rPr lang="en-US" smtClean="0"/>
              <a:t>‹#›</a:t>
            </a:fld>
            <a:endParaRPr lang="en-US"/>
          </a:p>
        </p:txBody>
      </p:sp>
    </p:spTree>
    <p:extLst>
      <p:ext uri="{BB962C8B-B14F-4D97-AF65-F5344CB8AC3E}">
        <p14:creationId xmlns:p14="http://schemas.microsoft.com/office/powerpoint/2010/main" val="295279146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Code: Title with Description and Tab">
    <p:bg>
      <p:bgPr>
        <a:solidFill>
          <a:schemeClr val="bg2">
            <a:lumMod val="2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573024"/>
            <a:ext cx="10515600" cy="543832"/>
          </a:xfrm>
        </p:spPr>
        <p:txBody>
          <a:bodyPr/>
          <a:lstStyle>
            <a:lvl1pPr>
              <a:defRPr>
                <a:solidFill>
                  <a:schemeClr val="bg1"/>
                </a:solidFill>
              </a:defRPr>
            </a:lvl1pPr>
          </a:lstStyle>
          <a:p>
            <a:r>
              <a:rPr lang="en-US"/>
              <a:t>Add Title Slide in Title Case</a:t>
            </a:r>
          </a:p>
        </p:txBody>
      </p:sp>
      <p:sp>
        <p:nvSpPr>
          <p:cNvPr id="3" name="Rectangle 2"/>
          <p:cNvSpPr/>
          <p:nvPr/>
        </p:nvSpPr>
        <p:spPr>
          <a:xfrm>
            <a:off x="0" y="2444496"/>
            <a:ext cx="12192000" cy="4413504"/>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243840" tIns="243840" rIns="243840" bIns="243840" rtlCol="0" anchor="t" anchorCtr="0"/>
          <a:lstStyle/>
          <a:p>
            <a:pPr algn="ctr">
              <a:spcBef>
                <a:spcPts val="800"/>
              </a:spcBef>
            </a:pPr>
            <a:endParaRPr lang="en-US" sz="2667" b="0" i="0" dirty="0">
              <a:solidFill>
                <a:schemeClr val="bg1"/>
              </a:solidFill>
              <a:latin typeface="PS TT Commons" charset="0"/>
              <a:ea typeface="PS TT Commons" charset="0"/>
              <a:cs typeface="PS TT Commons" charset="0"/>
            </a:endParaRPr>
          </a:p>
        </p:txBody>
      </p:sp>
      <p:sp>
        <p:nvSpPr>
          <p:cNvPr id="4" name="Rectangle 3"/>
          <p:cNvSpPr/>
          <p:nvPr/>
        </p:nvSpPr>
        <p:spPr>
          <a:xfrm>
            <a:off x="0" y="1883665"/>
            <a:ext cx="5387163" cy="705215"/>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243840" tIns="243840" rIns="243840" bIns="243840" rtlCol="0" anchor="ctr"/>
          <a:lstStyle/>
          <a:p>
            <a:pPr algn="ctr">
              <a:spcBef>
                <a:spcPts val="800"/>
              </a:spcBef>
            </a:pPr>
            <a:endParaRPr lang="en-US" sz="2667" b="0" i="0" dirty="0">
              <a:solidFill>
                <a:schemeClr val="bg1"/>
              </a:solidFill>
              <a:latin typeface="PS TT Commons" charset="0"/>
              <a:ea typeface="PS TT Commons" charset="0"/>
              <a:cs typeface="PS TT Commons" charset="0"/>
            </a:endParaRPr>
          </a:p>
        </p:txBody>
      </p:sp>
      <p:sp>
        <p:nvSpPr>
          <p:cNvPr id="5" name="Text Placeholder 6"/>
          <p:cNvSpPr>
            <a:spLocks noGrp="1"/>
          </p:cNvSpPr>
          <p:nvPr>
            <p:ph type="body" sz="quarter" idx="10" hasCustomPrompt="1"/>
          </p:nvPr>
        </p:nvSpPr>
        <p:spPr>
          <a:xfrm>
            <a:off x="268189" y="2695635"/>
            <a:ext cx="11545860" cy="3900037"/>
          </a:xfrm>
          <a:prstGeom prst="rect">
            <a:avLst/>
          </a:prstGeom>
        </p:spPr>
        <p:txBody>
          <a:bodyPr anchor="ctr">
            <a:noAutofit/>
          </a:bodyPr>
          <a:lstStyle>
            <a:lvl1pPr marL="0" indent="0">
              <a:lnSpc>
                <a:spcPct val="110000"/>
              </a:lnSpc>
              <a:spcBef>
                <a:spcPts val="0"/>
              </a:spcBef>
              <a:buNone/>
              <a:defRPr sz="1733" baseline="0">
                <a:solidFill>
                  <a:schemeClr val="bg1"/>
                </a:solidFill>
                <a:latin typeface="Roboto Mono" pitchFamily="2" charset="0"/>
                <a:ea typeface="Roboto Mono" pitchFamily="2" charset="0"/>
                <a:cs typeface="Consolas" panose="020B0609020204030204" pitchFamily="49" charset="0"/>
              </a:defRPr>
            </a:lvl1pPr>
            <a:lvl2pPr marL="396117" indent="0">
              <a:buNone/>
              <a:defRPr>
                <a:solidFill>
                  <a:schemeClr val="bg1"/>
                </a:solidFill>
                <a:latin typeface="Consolas" panose="020B0609020204030204" pitchFamily="49" charset="0"/>
                <a:cs typeface="Consolas" panose="020B0609020204030204" pitchFamily="49" charset="0"/>
              </a:defRPr>
            </a:lvl2pPr>
            <a:lvl3pPr marL="794938" indent="0">
              <a:buNone/>
              <a:defRPr>
                <a:solidFill>
                  <a:schemeClr val="bg1"/>
                </a:solidFill>
                <a:latin typeface="Consolas" panose="020B0609020204030204" pitchFamily="49" charset="0"/>
                <a:cs typeface="Consolas" panose="020B0609020204030204" pitchFamily="49" charset="0"/>
              </a:defRPr>
            </a:lvl3pPr>
            <a:lvl4pPr marL="1177492" indent="0">
              <a:buNone/>
              <a:defRPr>
                <a:solidFill>
                  <a:schemeClr val="bg1"/>
                </a:solidFill>
                <a:latin typeface="Consolas" panose="020B0609020204030204" pitchFamily="49" charset="0"/>
                <a:cs typeface="Consolas" panose="020B0609020204030204" pitchFamily="49" charset="0"/>
              </a:defRPr>
            </a:lvl4pPr>
            <a:lvl5pPr marL="1462366"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6" name="Text Placeholder 9"/>
          <p:cNvSpPr>
            <a:spLocks noGrp="1"/>
          </p:cNvSpPr>
          <p:nvPr>
            <p:ph type="body" sz="quarter" idx="17" hasCustomPrompt="1"/>
          </p:nvPr>
        </p:nvSpPr>
        <p:spPr>
          <a:xfrm>
            <a:off x="268189" y="2023872"/>
            <a:ext cx="4469770" cy="419853"/>
          </a:xfrm>
          <a:prstGeom prst="rect">
            <a:avLst/>
          </a:prstGeom>
        </p:spPr>
        <p:txBody>
          <a:bodyPr lIns="0" anchor="ctr">
            <a:noAutofit/>
          </a:bodyPr>
          <a:lstStyle>
            <a:lvl1pPr>
              <a:defRPr sz="1867" b="1" i="0">
                <a:solidFill>
                  <a:schemeClr val="bg1"/>
                </a:solidFill>
                <a:latin typeface="+mn-lt"/>
                <a:ea typeface="PS TT Commons DemiBold" charset="0"/>
                <a:cs typeface="PS TT Commons DemiBold" charset="0"/>
              </a:defRPr>
            </a:lvl1pPr>
          </a:lstStyle>
          <a:p>
            <a:pPr lvl="0"/>
            <a:r>
              <a:rPr lang="en-US"/>
              <a:t>Filename.here</a:t>
            </a:r>
            <a:endParaRPr lang="en-US" dirty="0"/>
          </a:p>
        </p:txBody>
      </p:sp>
      <p:sp>
        <p:nvSpPr>
          <p:cNvPr id="9" name="Text Placeholder 8"/>
          <p:cNvSpPr>
            <a:spLocks noGrp="1"/>
          </p:cNvSpPr>
          <p:nvPr>
            <p:ph type="body" sz="quarter" idx="18" hasCustomPrompt="1"/>
          </p:nvPr>
        </p:nvSpPr>
        <p:spPr>
          <a:xfrm>
            <a:off x="838200" y="1127760"/>
            <a:ext cx="10515600" cy="502705"/>
          </a:xfrm>
          <a:prstGeom prst="rect">
            <a:avLst/>
          </a:prstGeom>
        </p:spPr>
        <p:txBody>
          <a:bodyPr>
            <a:noAutofit/>
          </a:bodyPr>
          <a:lstStyle>
            <a:lvl1pPr algn="ctr">
              <a:defRPr sz="2133">
                <a:solidFill>
                  <a:schemeClr val="bg1"/>
                </a:solidFill>
                <a:latin typeface="PS TT Commons" charset="0"/>
                <a:ea typeface="PS TT Commons" charset="0"/>
                <a:cs typeface="PS TT Commons" charset="0"/>
              </a:defRPr>
            </a:lvl1pPr>
          </a:lstStyle>
          <a:p>
            <a:pPr lvl="0"/>
            <a:r>
              <a:rPr lang="en-US"/>
              <a:t>Add a line of text here if needed</a:t>
            </a:r>
          </a:p>
        </p:txBody>
      </p:sp>
    </p:spTree>
    <p:extLst>
      <p:ext uri="{BB962C8B-B14F-4D97-AF65-F5344CB8AC3E}">
        <p14:creationId xmlns:p14="http://schemas.microsoft.com/office/powerpoint/2010/main" val="190569278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Code: Title with Description and Two Tab">
    <p:bg>
      <p:bgPr>
        <a:solidFill>
          <a:schemeClr val="bg2">
            <a:lumMod val="2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41248" y="573024"/>
            <a:ext cx="10515600" cy="543832"/>
          </a:xfrm>
        </p:spPr>
        <p:txBody>
          <a:bodyPr/>
          <a:lstStyle>
            <a:lvl1pPr>
              <a:defRPr>
                <a:solidFill>
                  <a:schemeClr val="bg1"/>
                </a:solidFill>
              </a:defRPr>
            </a:lvl1pPr>
          </a:lstStyle>
          <a:p>
            <a:r>
              <a:rPr lang="en-US"/>
              <a:t>Add Title Slide in Title Case</a:t>
            </a:r>
          </a:p>
        </p:txBody>
      </p:sp>
      <p:sp>
        <p:nvSpPr>
          <p:cNvPr id="7" name="Text Placeholder 8"/>
          <p:cNvSpPr>
            <a:spLocks noGrp="1"/>
          </p:cNvSpPr>
          <p:nvPr>
            <p:ph type="body" sz="quarter" idx="18" hasCustomPrompt="1"/>
          </p:nvPr>
        </p:nvSpPr>
        <p:spPr>
          <a:xfrm>
            <a:off x="838200" y="1127760"/>
            <a:ext cx="10515600" cy="502705"/>
          </a:xfrm>
          <a:prstGeom prst="rect">
            <a:avLst/>
          </a:prstGeom>
        </p:spPr>
        <p:txBody>
          <a:bodyPr>
            <a:noAutofit/>
          </a:bodyPr>
          <a:lstStyle>
            <a:lvl1pPr algn="ctr">
              <a:defRPr sz="2133">
                <a:solidFill>
                  <a:schemeClr val="bg1"/>
                </a:solidFill>
                <a:latin typeface="PS TT Commons" charset="0"/>
                <a:ea typeface="PS TT Commons" charset="0"/>
                <a:cs typeface="PS TT Commons" charset="0"/>
              </a:defRPr>
            </a:lvl1pPr>
          </a:lstStyle>
          <a:p>
            <a:pPr lvl="0"/>
            <a:r>
              <a:rPr lang="en-US"/>
              <a:t>Add a line of text here if needed</a:t>
            </a:r>
          </a:p>
        </p:txBody>
      </p:sp>
      <p:sp>
        <p:nvSpPr>
          <p:cNvPr id="8" name="Rectangle 7"/>
          <p:cNvSpPr/>
          <p:nvPr/>
        </p:nvSpPr>
        <p:spPr>
          <a:xfrm>
            <a:off x="-1" y="2452374"/>
            <a:ext cx="5974080" cy="4411565"/>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243840" tIns="243840" rIns="243840" bIns="243840" rtlCol="0" anchor="t" anchorCtr="0"/>
          <a:lstStyle/>
          <a:p>
            <a:pPr algn="ctr">
              <a:spcBef>
                <a:spcPts val="800"/>
              </a:spcBef>
            </a:pPr>
            <a:endParaRPr lang="en-US" sz="2667" b="0" i="0" dirty="0">
              <a:solidFill>
                <a:schemeClr val="bg1"/>
              </a:solidFill>
              <a:latin typeface="PS TT Commons" charset="0"/>
              <a:ea typeface="PS TT Commons" charset="0"/>
              <a:cs typeface="PS TT Commons" charset="0"/>
            </a:endParaRPr>
          </a:p>
        </p:txBody>
      </p:sp>
      <p:sp>
        <p:nvSpPr>
          <p:cNvPr id="9" name="Rectangle 8"/>
          <p:cNvSpPr/>
          <p:nvPr/>
        </p:nvSpPr>
        <p:spPr>
          <a:xfrm>
            <a:off x="0" y="1885507"/>
            <a:ext cx="4401312" cy="713882"/>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243840" tIns="243840" rIns="243840" bIns="243840" rtlCol="0" anchor="ctr"/>
          <a:lstStyle/>
          <a:p>
            <a:pPr algn="ctr">
              <a:spcBef>
                <a:spcPts val="800"/>
              </a:spcBef>
            </a:pPr>
            <a:endParaRPr lang="en-US" sz="2667" b="0" i="0" dirty="0">
              <a:solidFill>
                <a:schemeClr val="bg1"/>
              </a:solidFill>
              <a:latin typeface="PS TT Commons" charset="0"/>
              <a:ea typeface="PS TT Commons" charset="0"/>
              <a:cs typeface="PS TT Commons" charset="0"/>
            </a:endParaRPr>
          </a:p>
        </p:txBody>
      </p:sp>
      <p:sp>
        <p:nvSpPr>
          <p:cNvPr id="10" name="Text Placeholder 6"/>
          <p:cNvSpPr>
            <a:spLocks noGrp="1"/>
          </p:cNvSpPr>
          <p:nvPr>
            <p:ph type="body" sz="quarter" idx="10" hasCustomPrompt="1"/>
          </p:nvPr>
        </p:nvSpPr>
        <p:spPr>
          <a:xfrm>
            <a:off x="268189" y="2695635"/>
            <a:ext cx="5376708" cy="3900037"/>
          </a:xfrm>
          <a:prstGeom prst="rect">
            <a:avLst/>
          </a:prstGeom>
        </p:spPr>
        <p:txBody>
          <a:bodyPr anchor="ctr">
            <a:noAutofit/>
          </a:bodyPr>
          <a:lstStyle>
            <a:lvl1pPr marL="0" indent="0">
              <a:lnSpc>
                <a:spcPct val="110000"/>
              </a:lnSpc>
              <a:spcBef>
                <a:spcPts val="0"/>
              </a:spcBef>
              <a:buNone/>
              <a:defRPr sz="1733" baseline="0">
                <a:solidFill>
                  <a:schemeClr val="bg1"/>
                </a:solidFill>
                <a:latin typeface="Roboto Mono" pitchFamily="2" charset="0"/>
                <a:ea typeface="Roboto Mono" pitchFamily="2" charset="0"/>
                <a:cs typeface="Consolas" panose="020B0609020204030204" pitchFamily="49" charset="0"/>
              </a:defRPr>
            </a:lvl1pPr>
            <a:lvl2pPr marL="396117" indent="0">
              <a:buNone/>
              <a:defRPr>
                <a:solidFill>
                  <a:schemeClr val="bg1"/>
                </a:solidFill>
                <a:latin typeface="Consolas" panose="020B0609020204030204" pitchFamily="49" charset="0"/>
                <a:cs typeface="Consolas" panose="020B0609020204030204" pitchFamily="49" charset="0"/>
              </a:defRPr>
            </a:lvl2pPr>
            <a:lvl3pPr marL="794938" indent="0">
              <a:buNone/>
              <a:defRPr>
                <a:solidFill>
                  <a:schemeClr val="bg1"/>
                </a:solidFill>
                <a:latin typeface="Consolas" panose="020B0609020204030204" pitchFamily="49" charset="0"/>
                <a:cs typeface="Consolas" panose="020B0609020204030204" pitchFamily="49" charset="0"/>
              </a:defRPr>
            </a:lvl3pPr>
            <a:lvl4pPr marL="1177492" indent="0">
              <a:buNone/>
              <a:defRPr>
                <a:solidFill>
                  <a:schemeClr val="bg1"/>
                </a:solidFill>
                <a:latin typeface="Consolas" panose="020B0609020204030204" pitchFamily="49" charset="0"/>
                <a:cs typeface="Consolas" panose="020B0609020204030204" pitchFamily="49" charset="0"/>
              </a:defRPr>
            </a:lvl4pPr>
            <a:lvl5pPr marL="1462366"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11" name="Text Placeholder 9"/>
          <p:cNvSpPr>
            <a:spLocks noGrp="1"/>
          </p:cNvSpPr>
          <p:nvPr>
            <p:ph type="body" sz="quarter" idx="17" hasCustomPrompt="1"/>
          </p:nvPr>
        </p:nvSpPr>
        <p:spPr>
          <a:xfrm>
            <a:off x="268188" y="2026582"/>
            <a:ext cx="3899775" cy="419853"/>
          </a:xfrm>
          <a:prstGeom prst="rect">
            <a:avLst/>
          </a:prstGeom>
        </p:spPr>
        <p:txBody>
          <a:bodyPr lIns="0" anchor="ctr">
            <a:noAutofit/>
          </a:bodyPr>
          <a:lstStyle>
            <a:lvl1pPr>
              <a:defRPr sz="1867" b="1" i="0">
                <a:solidFill>
                  <a:schemeClr val="bg1"/>
                </a:solidFill>
                <a:latin typeface="+mn-lt"/>
                <a:ea typeface="PS TT Commons DemiBold" charset="0"/>
                <a:cs typeface="PS TT Commons DemiBold" charset="0"/>
              </a:defRPr>
            </a:lvl1pPr>
          </a:lstStyle>
          <a:p>
            <a:pPr lvl="0"/>
            <a:r>
              <a:rPr lang="en-US"/>
              <a:t>Filename.here</a:t>
            </a:r>
            <a:endParaRPr lang="en-US" dirty="0"/>
          </a:p>
        </p:txBody>
      </p:sp>
      <p:sp>
        <p:nvSpPr>
          <p:cNvPr id="12" name="Rectangle 11"/>
          <p:cNvSpPr/>
          <p:nvPr/>
        </p:nvSpPr>
        <p:spPr>
          <a:xfrm>
            <a:off x="6217920" y="2446435"/>
            <a:ext cx="5974080" cy="4411565"/>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243840" tIns="243840" rIns="243840" bIns="243840" rtlCol="0" anchor="t" anchorCtr="0"/>
          <a:lstStyle/>
          <a:p>
            <a:pPr algn="ctr">
              <a:spcBef>
                <a:spcPts val="800"/>
              </a:spcBef>
            </a:pPr>
            <a:endParaRPr lang="en-US" sz="2667" b="0" i="0" dirty="0">
              <a:solidFill>
                <a:schemeClr val="bg1"/>
              </a:solidFill>
              <a:latin typeface="PS TT Commons" charset="0"/>
              <a:ea typeface="PS TT Commons" charset="0"/>
              <a:cs typeface="PS TT Commons" charset="0"/>
            </a:endParaRPr>
          </a:p>
        </p:txBody>
      </p:sp>
      <p:sp>
        <p:nvSpPr>
          <p:cNvPr id="13" name="Rectangle 12"/>
          <p:cNvSpPr/>
          <p:nvPr/>
        </p:nvSpPr>
        <p:spPr>
          <a:xfrm>
            <a:off x="6217919" y="1885507"/>
            <a:ext cx="4400462" cy="713882"/>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243840" tIns="243840" rIns="243840" bIns="243840" rtlCol="0" anchor="ctr"/>
          <a:lstStyle/>
          <a:p>
            <a:pPr algn="ctr">
              <a:spcBef>
                <a:spcPts val="800"/>
              </a:spcBef>
            </a:pPr>
            <a:endParaRPr lang="en-US" sz="2667" b="0" i="0" dirty="0">
              <a:solidFill>
                <a:schemeClr val="bg1"/>
              </a:solidFill>
              <a:latin typeface="PS TT Commons" charset="0"/>
              <a:ea typeface="PS TT Commons" charset="0"/>
              <a:cs typeface="PS TT Commons" charset="0"/>
            </a:endParaRPr>
          </a:p>
        </p:txBody>
      </p:sp>
      <p:sp>
        <p:nvSpPr>
          <p:cNvPr id="14" name="Text Placeholder 6"/>
          <p:cNvSpPr>
            <a:spLocks noGrp="1"/>
          </p:cNvSpPr>
          <p:nvPr>
            <p:ph type="body" sz="quarter" idx="19" hasCustomPrompt="1"/>
          </p:nvPr>
        </p:nvSpPr>
        <p:spPr>
          <a:xfrm>
            <a:off x="6530907" y="2695635"/>
            <a:ext cx="5376708" cy="3900037"/>
          </a:xfrm>
          <a:prstGeom prst="rect">
            <a:avLst/>
          </a:prstGeom>
        </p:spPr>
        <p:txBody>
          <a:bodyPr anchor="ctr">
            <a:noAutofit/>
          </a:bodyPr>
          <a:lstStyle>
            <a:lvl1pPr marL="0" indent="0">
              <a:lnSpc>
                <a:spcPct val="110000"/>
              </a:lnSpc>
              <a:spcBef>
                <a:spcPts val="0"/>
              </a:spcBef>
              <a:buNone/>
              <a:defRPr sz="1733" baseline="0">
                <a:solidFill>
                  <a:schemeClr val="bg1"/>
                </a:solidFill>
                <a:latin typeface="Roboto Mono" pitchFamily="2" charset="0"/>
                <a:ea typeface="Roboto Mono" pitchFamily="2" charset="0"/>
                <a:cs typeface="Consolas" panose="020B0609020204030204" pitchFamily="49" charset="0"/>
              </a:defRPr>
            </a:lvl1pPr>
            <a:lvl2pPr marL="396117" indent="0">
              <a:buNone/>
              <a:defRPr>
                <a:solidFill>
                  <a:schemeClr val="bg1"/>
                </a:solidFill>
                <a:latin typeface="Consolas" panose="020B0609020204030204" pitchFamily="49" charset="0"/>
                <a:cs typeface="Consolas" panose="020B0609020204030204" pitchFamily="49" charset="0"/>
              </a:defRPr>
            </a:lvl2pPr>
            <a:lvl3pPr marL="794938" indent="0">
              <a:buNone/>
              <a:defRPr>
                <a:solidFill>
                  <a:schemeClr val="bg1"/>
                </a:solidFill>
                <a:latin typeface="Consolas" panose="020B0609020204030204" pitchFamily="49" charset="0"/>
                <a:cs typeface="Consolas" panose="020B0609020204030204" pitchFamily="49" charset="0"/>
              </a:defRPr>
            </a:lvl3pPr>
            <a:lvl4pPr marL="1177492" indent="0">
              <a:buNone/>
              <a:defRPr>
                <a:solidFill>
                  <a:schemeClr val="bg1"/>
                </a:solidFill>
                <a:latin typeface="Consolas" panose="020B0609020204030204" pitchFamily="49" charset="0"/>
                <a:cs typeface="Consolas" panose="020B0609020204030204" pitchFamily="49" charset="0"/>
              </a:defRPr>
            </a:lvl4pPr>
            <a:lvl5pPr marL="1462366"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15" name="Text Placeholder 9"/>
          <p:cNvSpPr>
            <a:spLocks noGrp="1"/>
          </p:cNvSpPr>
          <p:nvPr>
            <p:ph type="body" sz="quarter" idx="20" hasCustomPrompt="1"/>
          </p:nvPr>
        </p:nvSpPr>
        <p:spPr>
          <a:xfrm>
            <a:off x="6530907" y="2032521"/>
            <a:ext cx="3901440" cy="419853"/>
          </a:xfrm>
          <a:prstGeom prst="rect">
            <a:avLst/>
          </a:prstGeom>
        </p:spPr>
        <p:txBody>
          <a:bodyPr lIns="0" anchor="ctr">
            <a:noAutofit/>
          </a:bodyPr>
          <a:lstStyle>
            <a:lvl1pPr>
              <a:defRPr sz="1867" b="1" i="0">
                <a:solidFill>
                  <a:schemeClr val="bg1"/>
                </a:solidFill>
                <a:latin typeface="+mn-lt"/>
                <a:ea typeface="PS TT Commons DemiBold" charset="0"/>
                <a:cs typeface="PS TT Commons DemiBold" charset="0"/>
              </a:defRPr>
            </a:lvl1pPr>
          </a:lstStyle>
          <a:p>
            <a:pPr lvl="0"/>
            <a:r>
              <a:rPr lang="en-US"/>
              <a:t>Filename.here</a:t>
            </a:r>
            <a:endParaRPr lang="en-US" dirty="0"/>
          </a:p>
        </p:txBody>
      </p:sp>
    </p:spTree>
    <p:extLst>
      <p:ext uri="{BB962C8B-B14F-4D97-AF65-F5344CB8AC3E}">
        <p14:creationId xmlns:p14="http://schemas.microsoft.com/office/powerpoint/2010/main" val="40537287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Code: Half Page with Tab and Output Section">
    <p:bg>
      <p:bgPr>
        <a:solidFill>
          <a:schemeClr val="bg2">
            <a:lumMod val="25000"/>
          </a:schemeClr>
        </a:solidFill>
        <a:effectLst/>
      </p:bgPr>
    </p:bg>
    <p:spTree>
      <p:nvGrpSpPr>
        <p:cNvPr id="1" name=""/>
        <p:cNvGrpSpPr/>
        <p:nvPr/>
      </p:nvGrpSpPr>
      <p:grpSpPr>
        <a:xfrm>
          <a:off x="0" y="0"/>
          <a:ext cx="0" cy="0"/>
          <a:chOff x="0" y="0"/>
          <a:chExt cx="0" cy="0"/>
        </a:xfrm>
      </p:grpSpPr>
      <p:sp>
        <p:nvSpPr>
          <p:cNvPr id="11" name="Rectangle 10"/>
          <p:cNvSpPr/>
          <p:nvPr userDrawn="1"/>
        </p:nvSpPr>
        <p:spPr>
          <a:xfrm>
            <a:off x="-1" y="2452374"/>
            <a:ext cx="7851649" cy="4411565"/>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243840" tIns="243840" rIns="243840" bIns="243840" rtlCol="0" anchor="t" anchorCtr="0"/>
          <a:lstStyle/>
          <a:p>
            <a:pPr algn="ctr">
              <a:spcBef>
                <a:spcPts val="800"/>
              </a:spcBef>
            </a:pPr>
            <a:endParaRPr lang="en-US" sz="2667" b="0" i="0" dirty="0">
              <a:solidFill>
                <a:schemeClr val="bg1"/>
              </a:solidFill>
              <a:latin typeface="PS TT Commons" charset="0"/>
              <a:ea typeface="PS TT Commons" charset="0"/>
              <a:cs typeface="PS TT Commons" charset="0"/>
            </a:endParaRPr>
          </a:p>
        </p:txBody>
      </p:sp>
      <p:sp>
        <p:nvSpPr>
          <p:cNvPr id="12" name="Rectangle 11"/>
          <p:cNvSpPr/>
          <p:nvPr userDrawn="1"/>
        </p:nvSpPr>
        <p:spPr>
          <a:xfrm>
            <a:off x="0" y="1885507"/>
            <a:ext cx="5389362" cy="713882"/>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243840" tIns="243840" rIns="243840" bIns="243840" rtlCol="0" anchor="ctr"/>
          <a:lstStyle/>
          <a:p>
            <a:pPr algn="ctr">
              <a:spcBef>
                <a:spcPts val="800"/>
              </a:spcBef>
            </a:pPr>
            <a:endParaRPr lang="en-US" sz="2667" b="0" i="0" dirty="0">
              <a:solidFill>
                <a:schemeClr val="bg1"/>
              </a:solidFill>
              <a:latin typeface="PS TT Commons" charset="0"/>
              <a:ea typeface="PS TT Commons" charset="0"/>
              <a:cs typeface="PS TT Commons" charset="0"/>
            </a:endParaRPr>
          </a:p>
        </p:txBody>
      </p:sp>
      <p:sp>
        <p:nvSpPr>
          <p:cNvPr id="2" name="Title 1"/>
          <p:cNvSpPr>
            <a:spLocks noGrp="1"/>
          </p:cNvSpPr>
          <p:nvPr>
            <p:ph type="title" hasCustomPrompt="1"/>
          </p:nvPr>
        </p:nvSpPr>
        <p:spPr>
          <a:xfrm>
            <a:off x="838200" y="573024"/>
            <a:ext cx="10515600" cy="543832"/>
          </a:xfrm>
        </p:spPr>
        <p:txBody>
          <a:bodyPr/>
          <a:lstStyle>
            <a:lvl1pPr>
              <a:defRPr>
                <a:solidFill>
                  <a:schemeClr val="bg1"/>
                </a:solidFill>
              </a:defRPr>
            </a:lvl1pPr>
          </a:lstStyle>
          <a:p>
            <a:r>
              <a:rPr lang="en-US"/>
              <a:t>Add Title Slide in Title Case</a:t>
            </a:r>
          </a:p>
        </p:txBody>
      </p:sp>
      <p:sp>
        <p:nvSpPr>
          <p:cNvPr id="3" name="Text Placeholder 8"/>
          <p:cNvSpPr>
            <a:spLocks noGrp="1"/>
          </p:cNvSpPr>
          <p:nvPr>
            <p:ph type="body" sz="quarter" idx="18" hasCustomPrompt="1"/>
          </p:nvPr>
        </p:nvSpPr>
        <p:spPr>
          <a:xfrm>
            <a:off x="838200" y="1127760"/>
            <a:ext cx="10515600" cy="502705"/>
          </a:xfrm>
          <a:prstGeom prst="rect">
            <a:avLst/>
          </a:prstGeom>
        </p:spPr>
        <p:txBody>
          <a:bodyPr>
            <a:noAutofit/>
          </a:bodyPr>
          <a:lstStyle>
            <a:lvl1pPr algn="ctr">
              <a:defRPr sz="2133">
                <a:solidFill>
                  <a:schemeClr val="bg1"/>
                </a:solidFill>
                <a:latin typeface="PS TT Commons" charset="0"/>
                <a:ea typeface="PS TT Commons" charset="0"/>
                <a:cs typeface="PS TT Commons" charset="0"/>
              </a:defRPr>
            </a:lvl1pPr>
          </a:lstStyle>
          <a:p>
            <a:pPr lvl="0"/>
            <a:r>
              <a:rPr lang="en-US"/>
              <a:t>Add a line of text here if needed</a:t>
            </a:r>
          </a:p>
        </p:txBody>
      </p:sp>
      <p:sp>
        <p:nvSpPr>
          <p:cNvPr id="6" name="Text Placeholder 6"/>
          <p:cNvSpPr>
            <a:spLocks noGrp="1"/>
          </p:cNvSpPr>
          <p:nvPr>
            <p:ph type="body" sz="quarter" idx="10" hasCustomPrompt="1"/>
          </p:nvPr>
        </p:nvSpPr>
        <p:spPr>
          <a:xfrm>
            <a:off x="268189" y="2694432"/>
            <a:ext cx="7205508" cy="3901440"/>
          </a:xfrm>
          <a:prstGeom prst="rect">
            <a:avLst/>
          </a:prstGeom>
        </p:spPr>
        <p:txBody>
          <a:bodyPr anchor="ctr">
            <a:noAutofit/>
          </a:bodyPr>
          <a:lstStyle>
            <a:lvl1pPr marL="0" indent="0">
              <a:lnSpc>
                <a:spcPct val="110000"/>
              </a:lnSpc>
              <a:spcBef>
                <a:spcPts val="0"/>
              </a:spcBef>
              <a:buNone/>
              <a:defRPr sz="1733" baseline="0">
                <a:solidFill>
                  <a:schemeClr val="bg1"/>
                </a:solidFill>
                <a:latin typeface="Roboto Mono" pitchFamily="2" charset="0"/>
                <a:ea typeface="Roboto Mono" pitchFamily="2" charset="0"/>
                <a:cs typeface="Consolas" panose="020B0609020204030204" pitchFamily="49" charset="0"/>
              </a:defRPr>
            </a:lvl1pPr>
            <a:lvl2pPr marL="396117" indent="0">
              <a:buNone/>
              <a:defRPr>
                <a:solidFill>
                  <a:schemeClr val="bg1"/>
                </a:solidFill>
                <a:latin typeface="Consolas" panose="020B0609020204030204" pitchFamily="49" charset="0"/>
                <a:cs typeface="Consolas" panose="020B0609020204030204" pitchFamily="49" charset="0"/>
              </a:defRPr>
            </a:lvl2pPr>
            <a:lvl3pPr marL="794938" indent="0">
              <a:buNone/>
              <a:defRPr>
                <a:solidFill>
                  <a:schemeClr val="bg1"/>
                </a:solidFill>
                <a:latin typeface="Consolas" panose="020B0609020204030204" pitchFamily="49" charset="0"/>
                <a:cs typeface="Consolas" panose="020B0609020204030204" pitchFamily="49" charset="0"/>
              </a:defRPr>
            </a:lvl3pPr>
            <a:lvl4pPr marL="1177492" indent="0">
              <a:buNone/>
              <a:defRPr>
                <a:solidFill>
                  <a:schemeClr val="bg1"/>
                </a:solidFill>
                <a:latin typeface="Consolas" panose="020B0609020204030204" pitchFamily="49" charset="0"/>
                <a:cs typeface="Consolas" panose="020B0609020204030204" pitchFamily="49" charset="0"/>
              </a:defRPr>
            </a:lvl4pPr>
            <a:lvl5pPr marL="1462366"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7" name="Text Placeholder 9"/>
          <p:cNvSpPr>
            <a:spLocks noGrp="1"/>
          </p:cNvSpPr>
          <p:nvPr>
            <p:ph type="body" sz="quarter" idx="17" hasCustomPrompt="1"/>
          </p:nvPr>
        </p:nvSpPr>
        <p:spPr>
          <a:xfrm>
            <a:off x="268188" y="2023872"/>
            <a:ext cx="4665319" cy="419853"/>
          </a:xfrm>
          <a:prstGeom prst="rect">
            <a:avLst/>
          </a:prstGeom>
        </p:spPr>
        <p:txBody>
          <a:bodyPr lIns="0" anchor="ctr">
            <a:noAutofit/>
          </a:bodyPr>
          <a:lstStyle>
            <a:lvl1pPr>
              <a:defRPr sz="1867" b="1" i="0">
                <a:solidFill>
                  <a:schemeClr val="bg1"/>
                </a:solidFill>
                <a:latin typeface="+mn-lt"/>
                <a:ea typeface="PS TT Commons DemiBold" charset="0"/>
                <a:cs typeface="PS TT Commons DemiBold" charset="0"/>
              </a:defRPr>
            </a:lvl1pPr>
          </a:lstStyle>
          <a:p>
            <a:pPr lvl="0"/>
            <a:r>
              <a:rPr lang="en-US"/>
              <a:t>Filename.here</a:t>
            </a:r>
            <a:endParaRPr lang="en-US" dirty="0"/>
          </a:p>
        </p:txBody>
      </p:sp>
      <p:sp>
        <p:nvSpPr>
          <p:cNvPr id="8" name="Rectangle 7"/>
          <p:cNvSpPr/>
          <p:nvPr/>
        </p:nvSpPr>
        <p:spPr>
          <a:xfrm>
            <a:off x="7851648" y="2452374"/>
            <a:ext cx="4340352" cy="4405627"/>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lIns="243840" tIns="243840" rIns="243840" bIns="243840" rtlCol="0" anchor="t" anchorCtr="0"/>
          <a:lstStyle/>
          <a:p>
            <a:pPr algn="ctr">
              <a:spcBef>
                <a:spcPts val="800"/>
              </a:spcBef>
            </a:pPr>
            <a:endParaRPr lang="en-US" sz="2667" b="0" i="0" dirty="0">
              <a:solidFill>
                <a:schemeClr val="bg1"/>
              </a:solidFill>
              <a:latin typeface="PS TT Commons" charset="0"/>
              <a:ea typeface="PS TT Commons" charset="0"/>
              <a:cs typeface="PS TT Commons" charset="0"/>
            </a:endParaRPr>
          </a:p>
        </p:txBody>
      </p:sp>
      <p:sp>
        <p:nvSpPr>
          <p:cNvPr id="9" name="Text Placeholder 6"/>
          <p:cNvSpPr>
            <a:spLocks noGrp="1"/>
          </p:cNvSpPr>
          <p:nvPr>
            <p:ph type="body" sz="quarter" idx="11" hasCustomPrompt="1"/>
          </p:nvPr>
        </p:nvSpPr>
        <p:spPr>
          <a:xfrm>
            <a:off x="8030859" y="2694431"/>
            <a:ext cx="3892917" cy="3901440"/>
          </a:xfrm>
          <a:prstGeom prst="rect">
            <a:avLst/>
          </a:prstGeom>
        </p:spPr>
        <p:txBody>
          <a:bodyPr anchor="t" anchorCtr="0">
            <a:noAutofit/>
          </a:bodyPr>
          <a:lstStyle>
            <a:lvl1pPr marL="0" indent="0">
              <a:lnSpc>
                <a:spcPct val="110000"/>
              </a:lnSpc>
              <a:spcBef>
                <a:spcPts val="0"/>
              </a:spcBef>
              <a:buNone/>
              <a:defRPr sz="1733" baseline="0">
                <a:solidFill>
                  <a:schemeClr val="tx1">
                    <a:lumMod val="75000"/>
                  </a:schemeClr>
                </a:solidFill>
                <a:latin typeface="Roboto Mono" pitchFamily="2" charset="0"/>
                <a:ea typeface="Roboto Mono" pitchFamily="2" charset="0"/>
                <a:cs typeface="Consolas" panose="020B0609020204030204" pitchFamily="49" charset="0"/>
              </a:defRPr>
            </a:lvl1pPr>
            <a:lvl2pPr marL="396117" indent="0">
              <a:buNone/>
              <a:defRPr>
                <a:solidFill>
                  <a:schemeClr val="bg1"/>
                </a:solidFill>
                <a:latin typeface="Consolas" panose="020B0609020204030204" pitchFamily="49" charset="0"/>
                <a:cs typeface="Consolas" panose="020B0609020204030204" pitchFamily="49" charset="0"/>
              </a:defRPr>
            </a:lvl2pPr>
            <a:lvl3pPr marL="794938" indent="0">
              <a:buNone/>
              <a:defRPr>
                <a:solidFill>
                  <a:schemeClr val="bg1"/>
                </a:solidFill>
                <a:latin typeface="Consolas" panose="020B0609020204030204" pitchFamily="49" charset="0"/>
                <a:cs typeface="Consolas" panose="020B0609020204030204" pitchFamily="49" charset="0"/>
              </a:defRPr>
            </a:lvl3pPr>
            <a:lvl4pPr marL="1177492" indent="0">
              <a:buNone/>
              <a:defRPr>
                <a:solidFill>
                  <a:schemeClr val="bg1"/>
                </a:solidFill>
                <a:latin typeface="Consolas" panose="020B0609020204030204" pitchFamily="49" charset="0"/>
                <a:cs typeface="Consolas" panose="020B0609020204030204" pitchFamily="49" charset="0"/>
              </a:defRPr>
            </a:lvl4pPr>
            <a:lvl5pPr marL="1462366" indent="0">
              <a:buNone/>
              <a:defRPr>
                <a:solidFill>
                  <a:schemeClr val="bg1"/>
                </a:solidFill>
                <a:latin typeface="Consolas" panose="020B0609020204030204" pitchFamily="49" charset="0"/>
                <a:cs typeface="Consolas" panose="020B0609020204030204" pitchFamily="49" charset="0"/>
              </a:defRPr>
            </a:lvl5pPr>
          </a:lstStyle>
          <a:p>
            <a:pPr lvl="0"/>
            <a:r>
              <a:rPr lang="en-US" dirty="0"/>
              <a:t>&gt; Console</a:t>
            </a:r>
          </a:p>
        </p:txBody>
      </p:sp>
    </p:spTree>
    <p:extLst>
      <p:ext uri="{BB962C8B-B14F-4D97-AF65-F5344CB8AC3E}">
        <p14:creationId xmlns:p14="http://schemas.microsoft.com/office/powerpoint/2010/main" val="240953452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Code: Half Page Title Left and Tab Right">
    <p:bg>
      <p:bgPr>
        <a:solidFill>
          <a:schemeClr val="bg2">
            <a:lumMod val="25000"/>
          </a:schemeClr>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262660" y="3142388"/>
            <a:ext cx="3880068" cy="658283"/>
          </a:xfrm>
          <a:prstGeom prst="rect">
            <a:avLst/>
          </a:prstGeom>
        </p:spPr>
        <p:txBody>
          <a:bodyPr anchor="ctr">
            <a:noAutofit/>
          </a:bodyPr>
          <a:lstStyle>
            <a:lvl1pPr algn="ctr">
              <a:defRPr sz="3600">
                <a:solidFill>
                  <a:schemeClr val="bg1"/>
                </a:solidFill>
                <a:latin typeface="+mj-lt"/>
              </a:defRPr>
            </a:lvl1pPr>
          </a:lstStyle>
          <a:p>
            <a:pPr lvl="0"/>
            <a:r>
              <a:rPr lang="en-US"/>
              <a:t>Code Title Here</a:t>
            </a:r>
          </a:p>
        </p:txBody>
      </p:sp>
      <p:sp>
        <p:nvSpPr>
          <p:cNvPr id="5" name="Rectangle 4"/>
          <p:cNvSpPr/>
          <p:nvPr/>
        </p:nvSpPr>
        <p:spPr>
          <a:xfrm>
            <a:off x="4408967" y="598952"/>
            <a:ext cx="7783033" cy="6259048"/>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243840" tIns="243840" rIns="243840" bIns="243840" rtlCol="0" anchor="t" anchorCtr="0"/>
          <a:lstStyle/>
          <a:p>
            <a:pPr algn="ctr">
              <a:spcBef>
                <a:spcPts val="800"/>
              </a:spcBef>
            </a:pPr>
            <a:endParaRPr lang="en-US" sz="2667" b="0" i="0" dirty="0">
              <a:solidFill>
                <a:schemeClr val="bg1"/>
              </a:solidFill>
              <a:latin typeface="PS TT Commons" charset="0"/>
              <a:ea typeface="PS TT Commons" charset="0"/>
              <a:cs typeface="PS TT Commons" charset="0"/>
            </a:endParaRPr>
          </a:p>
        </p:txBody>
      </p:sp>
      <p:sp>
        <p:nvSpPr>
          <p:cNvPr id="6" name="Rectangle 5"/>
          <p:cNvSpPr/>
          <p:nvPr/>
        </p:nvSpPr>
        <p:spPr>
          <a:xfrm>
            <a:off x="4408967" y="1"/>
            <a:ext cx="5401339" cy="612345"/>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243840" tIns="243840" rIns="243840" bIns="243840" rtlCol="0" anchor="ctr"/>
          <a:lstStyle/>
          <a:p>
            <a:pPr algn="ctr">
              <a:spcBef>
                <a:spcPts val="800"/>
              </a:spcBef>
            </a:pPr>
            <a:endParaRPr lang="en-US" sz="2667" b="0" i="0" dirty="0">
              <a:solidFill>
                <a:schemeClr val="bg1"/>
              </a:solidFill>
              <a:latin typeface="PS TT Commons" charset="0"/>
              <a:ea typeface="PS TT Commons" charset="0"/>
              <a:cs typeface="PS TT Commons" charset="0"/>
            </a:endParaRPr>
          </a:p>
        </p:txBody>
      </p:sp>
      <p:sp>
        <p:nvSpPr>
          <p:cNvPr id="7" name="Text Placeholder 6"/>
          <p:cNvSpPr>
            <a:spLocks noGrp="1"/>
          </p:cNvSpPr>
          <p:nvPr>
            <p:ph type="body" sz="quarter" idx="11" hasCustomPrompt="1"/>
          </p:nvPr>
        </p:nvSpPr>
        <p:spPr>
          <a:xfrm>
            <a:off x="4741328" y="836428"/>
            <a:ext cx="7170257" cy="5747252"/>
          </a:xfrm>
          <a:prstGeom prst="rect">
            <a:avLst/>
          </a:prstGeom>
        </p:spPr>
        <p:txBody>
          <a:bodyPr anchor="ctr">
            <a:noAutofit/>
          </a:bodyPr>
          <a:lstStyle>
            <a:lvl1pPr marL="0" indent="0">
              <a:lnSpc>
                <a:spcPct val="110000"/>
              </a:lnSpc>
              <a:spcBef>
                <a:spcPts val="0"/>
              </a:spcBef>
              <a:buNone/>
              <a:defRPr sz="1733" baseline="0">
                <a:solidFill>
                  <a:schemeClr val="bg1"/>
                </a:solidFill>
                <a:latin typeface="Roboto Mono" pitchFamily="2" charset="0"/>
                <a:ea typeface="Roboto Mono" pitchFamily="2" charset="0"/>
                <a:cs typeface="Consolas" panose="020B0609020204030204" pitchFamily="49" charset="0"/>
              </a:defRPr>
            </a:lvl1pPr>
            <a:lvl2pPr marL="396117" indent="0">
              <a:buNone/>
              <a:defRPr>
                <a:solidFill>
                  <a:schemeClr val="bg1"/>
                </a:solidFill>
                <a:latin typeface="Consolas" panose="020B0609020204030204" pitchFamily="49" charset="0"/>
                <a:cs typeface="Consolas" panose="020B0609020204030204" pitchFamily="49" charset="0"/>
              </a:defRPr>
            </a:lvl2pPr>
            <a:lvl3pPr marL="794938" indent="0">
              <a:buNone/>
              <a:defRPr>
                <a:solidFill>
                  <a:schemeClr val="bg1"/>
                </a:solidFill>
                <a:latin typeface="Consolas" panose="020B0609020204030204" pitchFamily="49" charset="0"/>
                <a:cs typeface="Consolas" panose="020B0609020204030204" pitchFamily="49" charset="0"/>
              </a:defRPr>
            </a:lvl3pPr>
            <a:lvl4pPr marL="1177492" indent="0">
              <a:buNone/>
              <a:defRPr>
                <a:solidFill>
                  <a:schemeClr val="bg1"/>
                </a:solidFill>
                <a:latin typeface="Consolas" panose="020B0609020204030204" pitchFamily="49" charset="0"/>
                <a:cs typeface="Consolas" panose="020B0609020204030204" pitchFamily="49" charset="0"/>
              </a:defRPr>
            </a:lvl4pPr>
            <a:lvl5pPr marL="1462366"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8" name="Text Placeholder 9"/>
          <p:cNvSpPr>
            <a:spLocks noGrp="1"/>
          </p:cNvSpPr>
          <p:nvPr>
            <p:ph type="body" sz="quarter" idx="17" hasCustomPrompt="1"/>
          </p:nvPr>
        </p:nvSpPr>
        <p:spPr>
          <a:xfrm>
            <a:off x="4791740" y="124599"/>
            <a:ext cx="3513915" cy="419853"/>
          </a:xfrm>
          <a:prstGeom prst="rect">
            <a:avLst/>
          </a:prstGeom>
        </p:spPr>
        <p:txBody>
          <a:bodyPr lIns="0" anchor="ctr">
            <a:noAutofit/>
          </a:bodyPr>
          <a:lstStyle>
            <a:lvl1pPr>
              <a:defRPr sz="1867" b="1" i="0">
                <a:solidFill>
                  <a:schemeClr val="bg1"/>
                </a:solidFill>
                <a:latin typeface="+mn-lt"/>
                <a:ea typeface="PS TT Commons DemiBold" charset="0"/>
                <a:cs typeface="PS TT Commons DemiBold" charset="0"/>
              </a:defRPr>
            </a:lvl1pPr>
          </a:lstStyle>
          <a:p>
            <a:pPr lvl="0"/>
            <a:r>
              <a:rPr lang="en-US"/>
              <a:t>Filename.here</a:t>
            </a:r>
            <a:endParaRPr lang="en-US" dirty="0"/>
          </a:p>
        </p:txBody>
      </p:sp>
    </p:spTree>
    <p:extLst>
      <p:ext uri="{BB962C8B-B14F-4D97-AF65-F5344CB8AC3E}">
        <p14:creationId xmlns:p14="http://schemas.microsoft.com/office/powerpoint/2010/main" val="242464433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Code: Full Page with Tab">
    <p:bg>
      <p:bgPr>
        <a:solidFill>
          <a:schemeClr val="bg2">
            <a:lumMod val="25000"/>
          </a:schemeClr>
        </a:solidFill>
        <a:effectLst/>
      </p:bgPr>
    </p:bg>
    <p:spTree>
      <p:nvGrpSpPr>
        <p:cNvPr id="1" name=""/>
        <p:cNvGrpSpPr/>
        <p:nvPr/>
      </p:nvGrpSpPr>
      <p:grpSpPr>
        <a:xfrm>
          <a:off x="0" y="0"/>
          <a:ext cx="0" cy="0"/>
          <a:chOff x="0" y="0"/>
          <a:chExt cx="0" cy="0"/>
        </a:xfrm>
      </p:grpSpPr>
      <p:sp>
        <p:nvSpPr>
          <p:cNvPr id="3" name="Rectangle 2"/>
          <p:cNvSpPr/>
          <p:nvPr/>
        </p:nvSpPr>
        <p:spPr>
          <a:xfrm>
            <a:off x="-1" y="598952"/>
            <a:ext cx="12192001" cy="6259048"/>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243840" tIns="243840" rIns="243840" bIns="243840" rtlCol="0" anchor="t" anchorCtr="0"/>
          <a:lstStyle/>
          <a:p>
            <a:pPr algn="ctr">
              <a:spcBef>
                <a:spcPts val="800"/>
              </a:spcBef>
            </a:pPr>
            <a:endParaRPr lang="en-US" sz="2667" b="0" i="0" dirty="0">
              <a:solidFill>
                <a:schemeClr val="bg1"/>
              </a:solidFill>
              <a:latin typeface="PS TT Commons" charset="0"/>
              <a:ea typeface="PS TT Commons" charset="0"/>
              <a:cs typeface="PS TT Commons" charset="0"/>
            </a:endParaRPr>
          </a:p>
        </p:txBody>
      </p:sp>
      <p:sp>
        <p:nvSpPr>
          <p:cNvPr id="4" name="Rectangle 3"/>
          <p:cNvSpPr/>
          <p:nvPr/>
        </p:nvSpPr>
        <p:spPr>
          <a:xfrm>
            <a:off x="0" y="1"/>
            <a:ext cx="5330456" cy="612345"/>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243840" tIns="243840" rIns="243840" bIns="243840" rtlCol="0" anchor="ctr"/>
          <a:lstStyle/>
          <a:p>
            <a:pPr algn="ctr">
              <a:spcBef>
                <a:spcPts val="800"/>
              </a:spcBef>
            </a:pPr>
            <a:endParaRPr lang="en-US" sz="2667" b="0" i="0" dirty="0">
              <a:solidFill>
                <a:schemeClr val="bg1"/>
              </a:solidFill>
              <a:latin typeface="PS TT Commons" charset="0"/>
              <a:ea typeface="PS TT Commons" charset="0"/>
              <a:cs typeface="PS TT Commons" charset="0"/>
            </a:endParaRPr>
          </a:p>
        </p:txBody>
      </p:sp>
      <p:sp>
        <p:nvSpPr>
          <p:cNvPr id="5" name="Text Placeholder 6"/>
          <p:cNvSpPr>
            <a:spLocks noGrp="1"/>
          </p:cNvSpPr>
          <p:nvPr>
            <p:ph type="body" sz="quarter" idx="10" hasCustomPrompt="1"/>
          </p:nvPr>
        </p:nvSpPr>
        <p:spPr>
          <a:xfrm>
            <a:off x="268224" y="708592"/>
            <a:ext cx="11555181" cy="5862896"/>
          </a:xfrm>
          <a:prstGeom prst="rect">
            <a:avLst/>
          </a:prstGeom>
        </p:spPr>
        <p:txBody>
          <a:bodyPr anchor="ctr">
            <a:noAutofit/>
          </a:bodyPr>
          <a:lstStyle>
            <a:lvl1pPr marL="0" indent="0">
              <a:lnSpc>
                <a:spcPct val="110000"/>
              </a:lnSpc>
              <a:spcBef>
                <a:spcPts val="0"/>
              </a:spcBef>
              <a:buNone/>
              <a:defRPr sz="1733" baseline="0">
                <a:solidFill>
                  <a:schemeClr val="bg1"/>
                </a:solidFill>
                <a:latin typeface="Roboto Mono" pitchFamily="2" charset="0"/>
                <a:ea typeface="Roboto Mono" pitchFamily="2" charset="0"/>
                <a:cs typeface="Consolas" panose="020B0609020204030204" pitchFamily="49" charset="0"/>
              </a:defRPr>
            </a:lvl1pPr>
            <a:lvl2pPr marL="396117" indent="0">
              <a:buNone/>
              <a:defRPr>
                <a:solidFill>
                  <a:schemeClr val="bg1"/>
                </a:solidFill>
                <a:latin typeface="Consolas" panose="020B0609020204030204" pitchFamily="49" charset="0"/>
                <a:cs typeface="Consolas" panose="020B0609020204030204" pitchFamily="49" charset="0"/>
              </a:defRPr>
            </a:lvl2pPr>
            <a:lvl3pPr marL="794938" indent="0">
              <a:buNone/>
              <a:defRPr>
                <a:solidFill>
                  <a:schemeClr val="bg1"/>
                </a:solidFill>
                <a:latin typeface="Consolas" panose="020B0609020204030204" pitchFamily="49" charset="0"/>
                <a:cs typeface="Consolas" panose="020B0609020204030204" pitchFamily="49" charset="0"/>
              </a:defRPr>
            </a:lvl3pPr>
            <a:lvl4pPr marL="1177492" indent="0">
              <a:buNone/>
              <a:defRPr>
                <a:solidFill>
                  <a:schemeClr val="bg1"/>
                </a:solidFill>
                <a:latin typeface="Consolas" panose="020B0609020204030204" pitchFamily="49" charset="0"/>
                <a:cs typeface="Consolas" panose="020B0609020204030204" pitchFamily="49" charset="0"/>
              </a:defRPr>
            </a:lvl4pPr>
            <a:lvl5pPr marL="1462366"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6" name="Text Placeholder 9"/>
          <p:cNvSpPr>
            <a:spLocks noGrp="1"/>
          </p:cNvSpPr>
          <p:nvPr>
            <p:ph type="body" sz="quarter" idx="17" hasCustomPrompt="1"/>
          </p:nvPr>
        </p:nvSpPr>
        <p:spPr>
          <a:xfrm>
            <a:off x="268224" y="167876"/>
            <a:ext cx="4509375" cy="419853"/>
          </a:xfrm>
          <a:prstGeom prst="rect">
            <a:avLst/>
          </a:prstGeom>
        </p:spPr>
        <p:txBody>
          <a:bodyPr lIns="0" anchor="ctr">
            <a:noAutofit/>
          </a:bodyPr>
          <a:lstStyle>
            <a:lvl1pPr>
              <a:defRPr sz="1867" b="1" i="0">
                <a:solidFill>
                  <a:schemeClr val="bg1"/>
                </a:solidFill>
                <a:latin typeface="+mn-lt"/>
                <a:ea typeface="PS TT Commons DemiBold" charset="0"/>
                <a:cs typeface="PS TT Commons DemiBold" charset="0"/>
              </a:defRPr>
            </a:lvl1pPr>
          </a:lstStyle>
          <a:p>
            <a:pPr lvl="0"/>
            <a:r>
              <a:rPr lang="en-US"/>
              <a:t>Filename.here</a:t>
            </a:r>
            <a:endParaRPr lang="en-US" dirty="0"/>
          </a:p>
        </p:txBody>
      </p:sp>
    </p:spTree>
    <p:extLst>
      <p:ext uri="{BB962C8B-B14F-4D97-AF65-F5344CB8AC3E}">
        <p14:creationId xmlns:p14="http://schemas.microsoft.com/office/powerpoint/2010/main" val="393584330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Code: Dark Full Page with Title and Description">
    <p:bg>
      <p:bgPr>
        <a:solidFill>
          <a:schemeClr val="bg2">
            <a:lumMod val="1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573024"/>
            <a:ext cx="10515600" cy="543832"/>
          </a:xfrm>
        </p:spPr>
        <p:txBody>
          <a:bodyPr/>
          <a:lstStyle>
            <a:lvl1pPr>
              <a:defRPr>
                <a:solidFill>
                  <a:schemeClr val="bg1"/>
                </a:solidFill>
              </a:defRPr>
            </a:lvl1pPr>
          </a:lstStyle>
          <a:p>
            <a:r>
              <a:rPr lang="en-US"/>
              <a:t>Add Title Slide in Title Case</a:t>
            </a:r>
          </a:p>
        </p:txBody>
      </p:sp>
      <p:sp>
        <p:nvSpPr>
          <p:cNvPr id="5" name="Text Placeholder 6"/>
          <p:cNvSpPr>
            <a:spLocks noGrp="1"/>
          </p:cNvSpPr>
          <p:nvPr>
            <p:ph type="body" sz="quarter" idx="10" hasCustomPrompt="1"/>
          </p:nvPr>
        </p:nvSpPr>
        <p:spPr>
          <a:xfrm>
            <a:off x="268189" y="1950720"/>
            <a:ext cx="11643396" cy="4644952"/>
          </a:xfrm>
          <a:prstGeom prst="rect">
            <a:avLst/>
          </a:prstGeom>
        </p:spPr>
        <p:txBody>
          <a:bodyPr anchor="ctr">
            <a:noAutofit/>
          </a:bodyPr>
          <a:lstStyle>
            <a:lvl1pPr marL="0" indent="0">
              <a:lnSpc>
                <a:spcPct val="110000"/>
              </a:lnSpc>
              <a:spcBef>
                <a:spcPts val="0"/>
              </a:spcBef>
              <a:buNone/>
              <a:defRPr sz="1733" baseline="0">
                <a:solidFill>
                  <a:schemeClr val="bg1"/>
                </a:solidFill>
                <a:latin typeface="Roboto Mono" pitchFamily="2" charset="0"/>
                <a:ea typeface="Roboto Mono" pitchFamily="2" charset="0"/>
                <a:cs typeface="Consolas" panose="020B0609020204030204" pitchFamily="49" charset="0"/>
              </a:defRPr>
            </a:lvl1pPr>
            <a:lvl2pPr marL="396117" indent="0">
              <a:buNone/>
              <a:defRPr>
                <a:solidFill>
                  <a:schemeClr val="bg1"/>
                </a:solidFill>
                <a:latin typeface="Consolas" panose="020B0609020204030204" pitchFamily="49" charset="0"/>
                <a:cs typeface="Consolas" panose="020B0609020204030204" pitchFamily="49" charset="0"/>
              </a:defRPr>
            </a:lvl2pPr>
            <a:lvl3pPr marL="794938" indent="0">
              <a:buNone/>
              <a:defRPr>
                <a:solidFill>
                  <a:schemeClr val="bg1"/>
                </a:solidFill>
                <a:latin typeface="Consolas" panose="020B0609020204030204" pitchFamily="49" charset="0"/>
                <a:cs typeface="Consolas" panose="020B0609020204030204" pitchFamily="49" charset="0"/>
              </a:defRPr>
            </a:lvl3pPr>
            <a:lvl4pPr marL="1177492" indent="0">
              <a:buNone/>
              <a:defRPr>
                <a:solidFill>
                  <a:schemeClr val="bg1"/>
                </a:solidFill>
                <a:latin typeface="Consolas" panose="020B0609020204030204" pitchFamily="49" charset="0"/>
                <a:cs typeface="Consolas" panose="020B0609020204030204" pitchFamily="49" charset="0"/>
              </a:defRPr>
            </a:lvl4pPr>
            <a:lvl5pPr marL="1462366"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9" name="Text Placeholder 8"/>
          <p:cNvSpPr>
            <a:spLocks noGrp="1"/>
          </p:cNvSpPr>
          <p:nvPr>
            <p:ph type="body" sz="quarter" idx="18" hasCustomPrompt="1"/>
          </p:nvPr>
        </p:nvSpPr>
        <p:spPr>
          <a:xfrm>
            <a:off x="838200" y="1127760"/>
            <a:ext cx="10515600" cy="502705"/>
          </a:xfrm>
          <a:prstGeom prst="rect">
            <a:avLst/>
          </a:prstGeom>
        </p:spPr>
        <p:txBody>
          <a:bodyPr>
            <a:noAutofit/>
          </a:bodyPr>
          <a:lstStyle>
            <a:lvl1pPr algn="ctr">
              <a:spcBef>
                <a:spcPts val="0"/>
              </a:spcBef>
              <a:defRPr sz="2133" b="0" i="0">
                <a:solidFill>
                  <a:schemeClr val="bg1"/>
                </a:solidFill>
                <a:latin typeface="PS TT Commons Book" charset="0"/>
                <a:ea typeface="PS TT Commons Book" charset="0"/>
                <a:cs typeface="PS TT Commons Book" charset="0"/>
              </a:defRPr>
            </a:lvl1pPr>
          </a:lstStyle>
          <a:p>
            <a:pPr lvl="0"/>
            <a:r>
              <a:rPr lang="en-US"/>
              <a:t>Add a line of text here if needed</a:t>
            </a:r>
          </a:p>
        </p:txBody>
      </p:sp>
    </p:spTree>
    <p:extLst>
      <p:ext uri="{BB962C8B-B14F-4D97-AF65-F5344CB8AC3E}">
        <p14:creationId xmlns:p14="http://schemas.microsoft.com/office/powerpoint/2010/main" val="294547415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Code: Light Full Page with Title and Description">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573024"/>
            <a:ext cx="10515600" cy="543832"/>
          </a:xfrm>
        </p:spPr>
        <p:txBody>
          <a:bodyPr/>
          <a:lstStyle>
            <a:lvl1pPr>
              <a:defRPr>
                <a:solidFill>
                  <a:schemeClr val="tx1"/>
                </a:solidFill>
              </a:defRPr>
            </a:lvl1pPr>
          </a:lstStyle>
          <a:p>
            <a:r>
              <a:rPr lang="en-US"/>
              <a:t>Add Title Slide in Title Case</a:t>
            </a:r>
          </a:p>
        </p:txBody>
      </p:sp>
      <p:sp>
        <p:nvSpPr>
          <p:cNvPr id="5" name="Text Placeholder 6"/>
          <p:cNvSpPr>
            <a:spLocks noGrp="1"/>
          </p:cNvSpPr>
          <p:nvPr>
            <p:ph type="body" sz="quarter" idx="10" hasCustomPrompt="1"/>
          </p:nvPr>
        </p:nvSpPr>
        <p:spPr>
          <a:xfrm>
            <a:off x="268189" y="1950720"/>
            <a:ext cx="11643396" cy="4644952"/>
          </a:xfrm>
          <a:prstGeom prst="rect">
            <a:avLst/>
          </a:prstGeom>
        </p:spPr>
        <p:txBody>
          <a:bodyPr anchor="ctr">
            <a:noAutofit/>
          </a:bodyPr>
          <a:lstStyle>
            <a:lvl1pPr marL="0" indent="0">
              <a:lnSpc>
                <a:spcPct val="110000"/>
              </a:lnSpc>
              <a:spcBef>
                <a:spcPts val="0"/>
              </a:spcBef>
              <a:buNone/>
              <a:defRPr sz="1733" baseline="0">
                <a:solidFill>
                  <a:schemeClr val="tx1"/>
                </a:solidFill>
                <a:latin typeface="Roboto Mono" pitchFamily="2" charset="0"/>
                <a:ea typeface="Roboto Mono" pitchFamily="2" charset="0"/>
                <a:cs typeface="Consolas" panose="020B0609020204030204" pitchFamily="49" charset="0"/>
              </a:defRPr>
            </a:lvl1pPr>
            <a:lvl2pPr marL="396117" indent="0">
              <a:buNone/>
              <a:defRPr>
                <a:solidFill>
                  <a:schemeClr val="bg1"/>
                </a:solidFill>
                <a:latin typeface="Consolas" panose="020B0609020204030204" pitchFamily="49" charset="0"/>
                <a:cs typeface="Consolas" panose="020B0609020204030204" pitchFamily="49" charset="0"/>
              </a:defRPr>
            </a:lvl2pPr>
            <a:lvl3pPr marL="794938" indent="0">
              <a:buNone/>
              <a:defRPr>
                <a:solidFill>
                  <a:schemeClr val="bg1"/>
                </a:solidFill>
                <a:latin typeface="Consolas" panose="020B0609020204030204" pitchFamily="49" charset="0"/>
                <a:cs typeface="Consolas" panose="020B0609020204030204" pitchFamily="49" charset="0"/>
              </a:defRPr>
            </a:lvl3pPr>
            <a:lvl4pPr marL="1177492" indent="0">
              <a:buNone/>
              <a:defRPr>
                <a:solidFill>
                  <a:schemeClr val="bg1"/>
                </a:solidFill>
                <a:latin typeface="Consolas" panose="020B0609020204030204" pitchFamily="49" charset="0"/>
                <a:cs typeface="Consolas" panose="020B0609020204030204" pitchFamily="49" charset="0"/>
              </a:defRPr>
            </a:lvl4pPr>
            <a:lvl5pPr marL="1462366"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9" name="Text Placeholder 8"/>
          <p:cNvSpPr>
            <a:spLocks noGrp="1"/>
          </p:cNvSpPr>
          <p:nvPr>
            <p:ph type="body" sz="quarter" idx="18" hasCustomPrompt="1"/>
          </p:nvPr>
        </p:nvSpPr>
        <p:spPr>
          <a:xfrm>
            <a:off x="838200" y="1127760"/>
            <a:ext cx="10515600" cy="502705"/>
          </a:xfrm>
          <a:prstGeom prst="rect">
            <a:avLst/>
          </a:prstGeom>
        </p:spPr>
        <p:txBody>
          <a:bodyPr>
            <a:noAutofit/>
          </a:bodyPr>
          <a:lstStyle>
            <a:lvl1pPr algn="ctr">
              <a:spcBef>
                <a:spcPts val="0"/>
              </a:spcBef>
              <a:defRPr sz="2133" b="0" i="0">
                <a:solidFill>
                  <a:schemeClr val="tx1"/>
                </a:solidFill>
                <a:latin typeface="PS TT Commons Book" charset="0"/>
                <a:ea typeface="PS TT Commons Book" charset="0"/>
                <a:cs typeface="PS TT Commons Book" charset="0"/>
              </a:defRPr>
            </a:lvl1pPr>
          </a:lstStyle>
          <a:p>
            <a:pPr lvl="0"/>
            <a:r>
              <a:rPr lang="en-US"/>
              <a:t>Add a line of text here if needed</a:t>
            </a:r>
          </a:p>
        </p:txBody>
      </p:sp>
    </p:spTree>
    <p:extLst>
      <p:ext uri="{BB962C8B-B14F-4D97-AF65-F5344CB8AC3E}">
        <p14:creationId xmlns:p14="http://schemas.microsoft.com/office/powerpoint/2010/main" val="357671739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Code: Title Half Page with Tab and Output">
    <p:bg>
      <p:bgPr>
        <a:solidFill>
          <a:schemeClr val="bg2">
            <a:lumMod val="2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573024"/>
            <a:ext cx="10515600" cy="543832"/>
          </a:xfrm>
        </p:spPr>
        <p:txBody>
          <a:bodyPr/>
          <a:lstStyle>
            <a:lvl1pPr>
              <a:defRPr baseline="0">
                <a:solidFill>
                  <a:schemeClr val="bg1"/>
                </a:solidFill>
              </a:defRPr>
            </a:lvl1pPr>
          </a:lstStyle>
          <a:p>
            <a:r>
              <a:rPr lang="en-US"/>
              <a:t>Add Title Slide in Title Case</a:t>
            </a:r>
          </a:p>
        </p:txBody>
      </p:sp>
      <p:sp>
        <p:nvSpPr>
          <p:cNvPr id="3" name="Text Placeholder 8"/>
          <p:cNvSpPr>
            <a:spLocks noGrp="1"/>
          </p:cNvSpPr>
          <p:nvPr>
            <p:ph type="body" sz="quarter" idx="18" hasCustomPrompt="1"/>
          </p:nvPr>
        </p:nvSpPr>
        <p:spPr>
          <a:xfrm>
            <a:off x="838200" y="1127760"/>
            <a:ext cx="10515600" cy="502705"/>
          </a:xfrm>
          <a:prstGeom prst="rect">
            <a:avLst/>
          </a:prstGeom>
        </p:spPr>
        <p:txBody>
          <a:bodyPr>
            <a:noAutofit/>
          </a:bodyPr>
          <a:lstStyle>
            <a:lvl1pPr marL="0" indent="0" algn="ctr">
              <a:spcBef>
                <a:spcPts val="0"/>
              </a:spcBef>
              <a:defRPr sz="2133" b="0" i="0">
                <a:solidFill>
                  <a:schemeClr val="bg1"/>
                </a:solidFill>
                <a:latin typeface="PS TT Commons Book" charset="0"/>
                <a:ea typeface="PS TT Commons Book" charset="0"/>
                <a:cs typeface="PS TT Commons Book" charset="0"/>
              </a:defRPr>
            </a:lvl1pPr>
          </a:lstStyle>
          <a:p>
            <a:pPr lvl="0"/>
            <a:r>
              <a:rPr lang="en-US"/>
              <a:t>Add a line of text here if needed</a:t>
            </a:r>
          </a:p>
        </p:txBody>
      </p:sp>
      <p:sp>
        <p:nvSpPr>
          <p:cNvPr id="4" name="Rectangle 3"/>
          <p:cNvSpPr/>
          <p:nvPr/>
        </p:nvSpPr>
        <p:spPr>
          <a:xfrm>
            <a:off x="-1" y="2295434"/>
            <a:ext cx="12192001" cy="2616241"/>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243840" tIns="243840" rIns="243840" bIns="243840" rtlCol="0" anchor="t" anchorCtr="0"/>
          <a:lstStyle/>
          <a:p>
            <a:pPr algn="ctr">
              <a:spcBef>
                <a:spcPts val="800"/>
              </a:spcBef>
            </a:pPr>
            <a:endParaRPr lang="en-US" sz="2667" b="0" i="0" dirty="0">
              <a:solidFill>
                <a:schemeClr val="bg1"/>
              </a:solidFill>
              <a:latin typeface="PS TT Commons" charset="0"/>
              <a:ea typeface="PS TT Commons" charset="0"/>
              <a:cs typeface="PS TT Commons" charset="0"/>
            </a:endParaRPr>
          </a:p>
        </p:txBody>
      </p:sp>
      <p:sp>
        <p:nvSpPr>
          <p:cNvPr id="5" name="Rectangle 4"/>
          <p:cNvSpPr/>
          <p:nvPr/>
        </p:nvSpPr>
        <p:spPr>
          <a:xfrm>
            <a:off x="0" y="1710660"/>
            <a:ext cx="4014264" cy="795127"/>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243840" tIns="243840" rIns="243840" bIns="243840" rtlCol="0" anchor="ctr"/>
          <a:lstStyle/>
          <a:p>
            <a:pPr algn="ctr">
              <a:spcBef>
                <a:spcPts val="800"/>
              </a:spcBef>
            </a:pPr>
            <a:endParaRPr lang="en-US" sz="2667" b="0" i="0" dirty="0">
              <a:solidFill>
                <a:schemeClr val="bg1"/>
              </a:solidFill>
              <a:latin typeface="PS TT Commons" charset="0"/>
              <a:ea typeface="PS TT Commons" charset="0"/>
              <a:cs typeface="PS TT Commons" charset="0"/>
            </a:endParaRPr>
          </a:p>
        </p:txBody>
      </p:sp>
      <p:sp>
        <p:nvSpPr>
          <p:cNvPr id="6" name="Text Placeholder 6"/>
          <p:cNvSpPr>
            <a:spLocks noGrp="1"/>
          </p:cNvSpPr>
          <p:nvPr>
            <p:ph type="body" sz="quarter" idx="10" hasCustomPrompt="1"/>
          </p:nvPr>
        </p:nvSpPr>
        <p:spPr>
          <a:xfrm>
            <a:off x="268224" y="2505787"/>
            <a:ext cx="11583534" cy="2155213"/>
          </a:xfrm>
          <a:prstGeom prst="rect">
            <a:avLst/>
          </a:prstGeom>
        </p:spPr>
        <p:txBody>
          <a:bodyPr anchor="ctr">
            <a:noAutofit/>
          </a:bodyPr>
          <a:lstStyle>
            <a:lvl1pPr marL="0" indent="0">
              <a:lnSpc>
                <a:spcPct val="110000"/>
              </a:lnSpc>
              <a:spcBef>
                <a:spcPts val="0"/>
              </a:spcBef>
              <a:buNone/>
              <a:defRPr sz="1733" baseline="0">
                <a:solidFill>
                  <a:schemeClr val="bg1"/>
                </a:solidFill>
                <a:latin typeface="Roboto Mono" pitchFamily="2" charset="0"/>
                <a:ea typeface="Roboto Mono" pitchFamily="2" charset="0"/>
                <a:cs typeface="Consolas" panose="020B0609020204030204" pitchFamily="49" charset="0"/>
              </a:defRPr>
            </a:lvl1pPr>
            <a:lvl2pPr marL="396117" indent="0">
              <a:buNone/>
              <a:defRPr>
                <a:solidFill>
                  <a:schemeClr val="bg1"/>
                </a:solidFill>
                <a:latin typeface="Consolas" panose="020B0609020204030204" pitchFamily="49" charset="0"/>
                <a:cs typeface="Consolas" panose="020B0609020204030204" pitchFamily="49" charset="0"/>
              </a:defRPr>
            </a:lvl2pPr>
            <a:lvl3pPr marL="794938" indent="0">
              <a:buNone/>
              <a:defRPr>
                <a:solidFill>
                  <a:schemeClr val="bg1"/>
                </a:solidFill>
                <a:latin typeface="Consolas" panose="020B0609020204030204" pitchFamily="49" charset="0"/>
                <a:cs typeface="Consolas" panose="020B0609020204030204" pitchFamily="49" charset="0"/>
              </a:defRPr>
            </a:lvl3pPr>
            <a:lvl4pPr marL="1177492" indent="0">
              <a:buNone/>
              <a:defRPr>
                <a:solidFill>
                  <a:schemeClr val="bg1"/>
                </a:solidFill>
                <a:latin typeface="Consolas" panose="020B0609020204030204" pitchFamily="49" charset="0"/>
                <a:cs typeface="Consolas" panose="020B0609020204030204" pitchFamily="49" charset="0"/>
              </a:defRPr>
            </a:lvl4pPr>
            <a:lvl5pPr marL="1462366"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7" name="Text Placeholder 9"/>
          <p:cNvSpPr>
            <a:spLocks noGrp="1"/>
          </p:cNvSpPr>
          <p:nvPr>
            <p:ph type="body" sz="quarter" idx="17" hasCustomPrompt="1"/>
          </p:nvPr>
        </p:nvSpPr>
        <p:spPr>
          <a:xfrm>
            <a:off x="268224" y="1835258"/>
            <a:ext cx="3223292" cy="419853"/>
          </a:xfrm>
          <a:prstGeom prst="rect">
            <a:avLst/>
          </a:prstGeom>
        </p:spPr>
        <p:txBody>
          <a:bodyPr lIns="0" anchor="ctr">
            <a:noAutofit/>
          </a:bodyPr>
          <a:lstStyle>
            <a:lvl1pPr>
              <a:defRPr sz="1867" b="1" i="0">
                <a:solidFill>
                  <a:schemeClr val="bg1"/>
                </a:solidFill>
                <a:latin typeface="+mn-lt"/>
                <a:ea typeface="PS TT Commons DemiBold" charset="0"/>
                <a:cs typeface="PS TT Commons DemiBold" charset="0"/>
              </a:defRPr>
            </a:lvl1pPr>
          </a:lstStyle>
          <a:p>
            <a:pPr lvl="0"/>
            <a:r>
              <a:rPr lang="en-US"/>
              <a:t>Filename.here</a:t>
            </a:r>
            <a:endParaRPr lang="en-US" dirty="0"/>
          </a:p>
        </p:txBody>
      </p:sp>
      <p:sp>
        <p:nvSpPr>
          <p:cNvPr id="8" name="Rectangle 7"/>
          <p:cNvSpPr/>
          <p:nvPr/>
        </p:nvSpPr>
        <p:spPr>
          <a:xfrm>
            <a:off x="-3" y="4911676"/>
            <a:ext cx="12192003" cy="1946325"/>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lIns="243840" tIns="243840" rIns="243840" bIns="243840" rtlCol="0" anchor="t" anchorCtr="0"/>
          <a:lstStyle/>
          <a:p>
            <a:pPr algn="ctr">
              <a:spcBef>
                <a:spcPts val="800"/>
              </a:spcBef>
            </a:pPr>
            <a:endParaRPr lang="en-US" sz="2667" b="0" i="0" dirty="0">
              <a:solidFill>
                <a:schemeClr val="bg1"/>
              </a:solidFill>
              <a:latin typeface="PS TT Commons" charset="0"/>
              <a:ea typeface="PS TT Commons" charset="0"/>
              <a:cs typeface="PS TT Commons" charset="0"/>
            </a:endParaRPr>
          </a:p>
        </p:txBody>
      </p:sp>
      <p:sp>
        <p:nvSpPr>
          <p:cNvPr id="9" name="Text Placeholder 6"/>
          <p:cNvSpPr>
            <a:spLocks noGrp="1"/>
          </p:cNvSpPr>
          <p:nvPr>
            <p:ph type="body" sz="quarter" idx="11" hasCustomPrompt="1"/>
          </p:nvPr>
        </p:nvSpPr>
        <p:spPr>
          <a:xfrm>
            <a:off x="268224" y="5010912"/>
            <a:ext cx="11583533" cy="1584760"/>
          </a:xfrm>
          <a:prstGeom prst="rect">
            <a:avLst/>
          </a:prstGeom>
        </p:spPr>
        <p:txBody>
          <a:bodyPr anchor="t" anchorCtr="0">
            <a:noAutofit/>
          </a:bodyPr>
          <a:lstStyle>
            <a:lvl1pPr marL="0" indent="0">
              <a:lnSpc>
                <a:spcPct val="110000"/>
              </a:lnSpc>
              <a:spcBef>
                <a:spcPts val="0"/>
              </a:spcBef>
              <a:buNone/>
              <a:defRPr sz="1733" baseline="0">
                <a:solidFill>
                  <a:schemeClr val="tx1">
                    <a:lumMod val="75000"/>
                  </a:schemeClr>
                </a:solidFill>
                <a:latin typeface="Roboto Mono" pitchFamily="2" charset="0"/>
                <a:ea typeface="Roboto Mono" pitchFamily="2" charset="0"/>
                <a:cs typeface="Consolas" panose="020B0609020204030204" pitchFamily="49" charset="0"/>
              </a:defRPr>
            </a:lvl1pPr>
            <a:lvl2pPr marL="396117" indent="0">
              <a:buNone/>
              <a:defRPr>
                <a:solidFill>
                  <a:schemeClr val="bg1"/>
                </a:solidFill>
                <a:latin typeface="Consolas" panose="020B0609020204030204" pitchFamily="49" charset="0"/>
                <a:cs typeface="Consolas" panose="020B0609020204030204" pitchFamily="49" charset="0"/>
              </a:defRPr>
            </a:lvl2pPr>
            <a:lvl3pPr marL="794938" indent="0">
              <a:buNone/>
              <a:defRPr>
                <a:solidFill>
                  <a:schemeClr val="bg1"/>
                </a:solidFill>
                <a:latin typeface="Consolas" panose="020B0609020204030204" pitchFamily="49" charset="0"/>
                <a:cs typeface="Consolas" panose="020B0609020204030204" pitchFamily="49" charset="0"/>
              </a:defRPr>
            </a:lvl3pPr>
            <a:lvl4pPr marL="1177492" indent="0">
              <a:buNone/>
              <a:defRPr>
                <a:solidFill>
                  <a:schemeClr val="bg1"/>
                </a:solidFill>
                <a:latin typeface="Consolas" panose="020B0609020204030204" pitchFamily="49" charset="0"/>
                <a:cs typeface="Consolas" panose="020B0609020204030204" pitchFamily="49" charset="0"/>
              </a:defRPr>
            </a:lvl4pPr>
            <a:lvl5pPr marL="1462366" indent="0">
              <a:buNone/>
              <a:defRPr>
                <a:solidFill>
                  <a:schemeClr val="bg1"/>
                </a:solidFill>
                <a:latin typeface="Consolas" panose="020B0609020204030204" pitchFamily="49" charset="0"/>
                <a:cs typeface="Consolas" panose="020B0609020204030204" pitchFamily="49" charset="0"/>
              </a:defRPr>
            </a:lvl5pPr>
          </a:lstStyle>
          <a:p>
            <a:pPr lvl="0"/>
            <a:r>
              <a:rPr lang="en-US"/>
              <a:t>&gt; Console</a:t>
            </a:r>
            <a:endParaRPr lang="en-US" dirty="0"/>
          </a:p>
        </p:txBody>
      </p:sp>
    </p:spTree>
    <p:extLst>
      <p:ext uri="{BB962C8B-B14F-4D97-AF65-F5344CB8AC3E}">
        <p14:creationId xmlns:p14="http://schemas.microsoft.com/office/powerpoint/2010/main" val="112914064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Code: Dark Half Page Horizontal">
    <p:bg>
      <p:bgPr>
        <a:solidFill>
          <a:schemeClr val="bg2">
            <a:lumMod val="10000"/>
          </a:schemeClr>
        </a:solidFill>
        <a:effectLst/>
      </p:bgPr>
    </p:bg>
    <p:spTree>
      <p:nvGrpSpPr>
        <p:cNvPr id="1" name=""/>
        <p:cNvGrpSpPr/>
        <p:nvPr/>
      </p:nvGrpSpPr>
      <p:grpSpPr>
        <a:xfrm>
          <a:off x="0" y="0"/>
          <a:ext cx="0" cy="0"/>
          <a:chOff x="0" y="0"/>
          <a:chExt cx="0" cy="0"/>
        </a:xfrm>
      </p:grpSpPr>
      <p:sp>
        <p:nvSpPr>
          <p:cNvPr id="8" name="Rectangle 7"/>
          <p:cNvSpPr/>
          <p:nvPr/>
        </p:nvSpPr>
        <p:spPr>
          <a:xfrm>
            <a:off x="-3" y="4230625"/>
            <a:ext cx="12192003" cy="2627376"/>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lIns="243840" tIns="243840" rIns="243840" bIns="243840" rtlCol="0" anchor="t" anchorCtr="0"/>
          <a:lstStyle/>
          <a:p>
            <a:pPr algn="ctr">
              <a:spcBef>
                <a:spcPts val="800"/>
              </a:spcBef>
            </a:pPr>
            <a:endParaRPr lang="en-US" sz="2667" b="0" i="0" dirty="0">
              <a:solidFill>
                <a:schemeClr val="bg1"/>
              </a:solidFill>
              <a:latin typeface="PS TT Commons" charset="0"/>
              <a:ea typeface="PS TT Commons" charset="0"/>
              <a:cs typeface="PS TT Commons" charset="0"/>
            </a:endParaRPr>
          </a:p>
        </p:txBody>
      </p:sp>
      <p:sp>
        <p:nvSpPr>
          <p:cNvPr id="2" name="Title 1"/>
          <p:cNvSpPr>
            <a:spLocks noGrp="1"/>
          </p:cNvSpPr>
          <p:nvPr>
            <p:ph type="title" hasCustomPrompt="1"/>
          </p:nvPr>
        </p:nvSpPr>
        <p:spPr>
          <a:xfrm>
            <a:off x="268187" y="4484497"/>
            <a:ext cx="11655588" cy="543832"/>
          </a:xfrm>
        </p:spPr>
        <p:txBody>
          <a:bodyPr>
            <a:noAutofit/>
          </a:bodyPr>
          <a:lstStyle>
            <a:lvl1pPr algn="l">
              <a:defRPr sz="2933" baseline="0">
                <a:solidFill>
                  <a:schemeClr val="tx1"/>
                </a:solidFill>
              </a:defRPr>
            </a:lvl1pPr>
          </a:lstStyle>
          <a:p>
            <a:r>
              <a:rPr lang="en-US"/>
              <a:t>Add Title Slide in Title Case</a:t>
            </a:r>
          </a:p>
        </p:txBody>
      </p:sp>
      <p:sp>
        <p:nvSpPr>
          <p:cNvPr id="3" name="Text Placeholder 8"/>
          <p:cNvSpPr>
            <a:spLocks noGrp="1"/>
          </p:cNvSpPr>
          <p:nvPr>
            <p:ph type="body" sz="quarter" idx="18"/>
          </p:nvPr>
        </p:nvSpPr>
        <p:spPr>
          <a:xfrm>
            <a:off x="268187" y="5113867"/>
            <a:ext cx="11655588" cy="1421045"/>
          </a:xfrm>
          <a:prstGeom prst="rect">
            <a:avLst/>
          </a:prstGeom>
        </p:spPr>
        <p:txBody>
          <a:bodyPr lIns="91440">
            <a:noAutofit/>
          </a:bodyPr>
          <a:lstStyle>
            <a:lvl1pPr marL="0" indent="0" algn="l">
              <a:lnSpc>
                <a:spcPct val="100000"/>
              </a:lnSpc>
              <a:spcBef>
                <a:spcPts val="0"/>
              </a:spcBef>
              <a:buFont typeface="Arial" charset="0"/>
              <a:buNone/>
              <a:defRPr sz="2000" b="0" i="0">
                <a:solidFill>
                  <a:schemeClr val="tx1"/>
                </a:solidFill>
                <a:latin typeface="+mn-lt"/>
                <a:ea typeface="PS TT Commons Light" charset="0"/>
                <a:cs typeface="PS TT Commons Light" charset="0"/>
              </a:defRPr>
            </a:lvl1pPr>
          </a:lstStyle>
          <a:p>
            <a:pPr lvl="0"/>
            <a:endParaRPr lang="en-US"/>
          </a:p>
        </p:txBody>
      </p:sp>
      <p:sp>
        <p:nvSpPr>
          <p:cNvPr id="6" name="Text Placeholder 6"/>
          <p:cNvSpPr>
            <a:spLocks noGrp="1"/>
          </p:cNvSpPr>
          <p:nvPr>
            <p:ph type="body" sz="quarter" idx="10" hasCustomPrompt="1"/>
          </p:nvPr>
        </p:nvSpPr>
        <p:spPr>
          <a:xfrm>
            <a:off x="268189" y="292609"/>
            <a:ext cx="11655588" cy="3711471"/>
          </a:xfrm>
          <a:prstGeom prst="rect">
            <a:avLst/>
          </a:prstGeom>
        </p:spPr>
        <p:txBody>
          <a:bodyPr anchor="b">
            <a:noAutofit/>
          </a:bodyPr>
          <a:lstStyle>
            <a:lvl1pPr marL="0" indent="0">
              <a:lnSpc>
                <a:spcPct val="110000"/>
              </a:lnSpc>
              <a:spcBef>
                <a:spcPts val="0"/>
              </a:spcBef>
              <a:buNone/>
              <a:defRPr sz="1733" baseline="0">
                <a:solidFill>
                  <a:schemeClr val="bg1"/>
                </a:solidFill>
                <a:latin typeface="Roboto Mono" pitchFamily="2" charset="0"/>
                <a:ea typeface="Roboto Mono" pitchFamily="2" charset="0"/>
                <a:cs typeface="Consolas" panose="020B0609020204030204" pitchFamily="49" charset="0"/>
              </a:defRPr>
            </a:lvl1pPr>
            <a:lvl2pPr marL="396117" indent="0">
              <a:buNone/>
              <a:defRPr>
                <a:solidFill>
                  <a:schemeClr val="bg1"/>
                </a:solidFill>
                <a:latin typeface="Consolas" panose="020B0609020204030204" pitchFamily="49" charset="0"/>
                <a:cs typeface="Consolas" panose="020B0609020204030204" pitchFamily="49" charset="0"/>
              </a:defRPr>
            </a:lvl2pPr>
            <a:lvl3pPr marL="794938" indent="0">
              <a:buNone/>
              <a:defRPr>
                <a:solidFill>
                  <a:schemeClr val="bg1"/>
                </a:solidFill>
                <a:latin typeface="Consolas" panose="020B0609020204030204" pitchFamily="49" charset="0"/>
                <a:cs typeface="Consolas" panose="020B0609020204030204" pitchFamily="49" charset="0"/>
              </a:defRPr>
            </a:lvl3pPr>
            <a:lvl4pPr marL="1177492" indent="0">
              <a:buNone/>
              <a:defRPr>
                <a:solidFill>
                  <a:schemeClr val="bg1"/>
                </a:solidFill>
                <a:latin typeface="Consolas" panose="020B0609020204030204" pitchFamily="49" charset="0"/>
                <a:cs typeface="Consolas" panose="020B0609020204030204" pitchFamily="49" charset="0"/>
              </a:defRPr>
            </a:lvl4pPr>
            <a:lvl5pPr marL="1462366"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Tree>
    <p:extLst>
      <p:ext uri="{BB962C8B-B14F-4D97-AF65-F5344CB8AC3E}">
        <p14:creationId xmlns:p14="http://schemas.microsoft.com/office/powerpoint/2010/main" val="249917706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ode: Light Half Page Horizontal">
    <p:bg>
      <p:bgPr>
        <a:solidFill>
          <a:schemeClr val="bg1">
            <a:lumMod val="85000"/>
          </a:schemeClr>
        </a:solidFill>
        <a:effectLst/>
      </p:bgPr>
    </p:bg>
    <p:spTree>
      <p:nvGrpSpPr>
        <p:cNvPr id="1" name=""/>
        <p:cNvGrpSpPr/>
        <p:nvPr/>
      </p:nvGrpSpPr>
      <p:grpSpPr>
        <a:xfrm>
          <a:off x="0" y="0"/>
          <a:ext cx="0" cy="0"/>
          <a:chOff x="0" y="0"/>
          <a:chExt cx="0" cy="0"/>
        </a:xfrm>
      </p:grpSpPr>
      <p:sp>
        <p:nvSpPr>
          <p:cNvPr id="8" name="Rectangle 7"/>
          <p:cNvSpPr/>
          <p:nvPr/>
        </p:nvSpPr>
        <p:spPr>
          <a:xfrm>
            <a:off x="-3" y="4230625"/>
            <a:ext cx="12192003" cy="2627376"/>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lIns="243840" tIns="243840" rIns="243840" bIns="243840" rtlCol="0" anchor="t" anchorCtr="0"/>
          <a:lstStyle/>
          <a:p>
            <a:pPr algn="ctr">
              <a:spcBef>
                <a:spcPts val="800"/>
              </a:spcBef>
            </a:pPr>
            <a:endParaRPr lang="en-US" sz="2667" b="0" i="0" dirty="0">
              <a:solidFill>
                <a:schemeClr val="bg1"/>
              </a:solidFill>
              <a:latin typeface="PS TT Commons" charset="0"/>
              <a:ea typeface="PS TT Commons" charset="0"/>
              <a:cs typeface="PS TT Commons" charset="0"/>
            </a:endParaRPr>
          </a:p>
        </p:txBody>
      </p:sp>
      <p:sp>
        <p:nvSpPr>
          <p:cNvPr id="2" name="Title 1"/>
          <p:cNvSpPr>
            <a:spLocks noGrp="1"/>
          </p:cNvSpPr>
          <p:nvPr>
            <p:ph type="title" hasCustomPrompt="1"/>
          </p:nvPr>
        </p:nvSpPr>
        <p:spPr>
          <a:xfrm>
            <a:off x="268187" y="4484497"/>
            <a:ext cx="11655588" cy="543832"/>
          </a:xfrm>
        </p:spPr>
        <p:txBody>
          <a:bodyPr/>
          <a:lstStyle>
            <a:lvl1pPr algn="l">
              <a:defRPr sz="2933" baseline="0">
                <a:solidFill>
                  <a:schemeClr val="tx1"/>
                </a:solidFill>
              </a:defRPr>
            </a:lvl1pPr>
          </a:lstStyle>
          <a:p>
            <a:r>
              <a:rPr lang="en-US"/>
              <a:t>Add Title Slide in Title Case</a:t>
            </a:r>
          </a:p>
        </p:txBody>
      </p:sp>
      <p:sp>
        <p:nvSpPr>
          <p:cNvPr id="6" name="Text Placeholder 6"/>
          <p:cNvSpPr>
            <a:spLocks noGrp="1"/>
          </p:cNvSpPr>
          <p:nvPr>
            <p:ph type="body" sz="quarter" idx="10" hasCustomPrompt="1"/>
          </p:nvPr>
        </p:nvSpPr>
        <p:spPr>
          <a:xfrm>
            <a:off x="268189" y="292609"/>
            <a:ext cx="11655588" cy="3711471"/>
          </a:xfrm>
          <a:prstGeom prst="rect">
            <a:avLst/>
          </a:prstGeom>
        </p:spPr>
        <p:txBody>
          <a:bodyPr anchor="b">
            <a:noAutofit/>
          </a:bodyPr>
          <a:lstStyle>
            <a:lvl1pPr marL="0" indent="0">
              <a:lnSpc>
                <a:spcPct val="110000"/>
              </a:lnSpc>
              <a:buNone/>
              <a:defRPr sz="1733" baseline="0">
                <a:solidFill>
                  <a:schemeClr val="tx1"/>
                </a:solidFill>
                <a:latin typeface="Roboto Mono" pitchFamily="2" charset="0"/>
                <a:ea typeface="Roboto Mono" pitchFamily="2" charset="0"/>
                <a:cs typeface="Consolas" panose="020B0609020204030204" pitchFamily="49" charset="0"/>
              </a:defRPr>
            </a:lvl1pPr>
            <a:lvl2pPr marL="396117" indent="0">
              <a:buNone/>
              <a:defRPr>
                <a:solidFill>
                  <a:schemeClr val="bg1"/>
                </a:solidFill>
                <a:latin typeface="Consolas" panose="020B0609020204030204" pitchFamily="49" charset="0"/>
                <a:cs typeface="Consolas" panose="020B0609020204030204" pitchFamily="49" charset="0"/>
              </a:defRPr>
            </a:lvl2pPr>
            <a:lvl3pPr marL="794938" indent="0">
              <a:buNone/>
              <a:defRPr>
                <a:solidFill>
                  <a:schemeClr val="bg1"/>
                </a:solidFill>
                <a:latin typeface="Consolas" panose="020B0609020204030204" pitchFamily="49" charset="0"/>
                <a:cs typeface="Consolas" panose="020B0609020204030204" pitchFamily="49" charset="0"/>
              </a:defRPr>
            </a:lvl3pPr>
            <a:lvl4pPr marL="1177492" indent="0">
              <a:buNone/>
              <a:defRPr>
                <a:solidFill>
                  <a:schemeClr val="bg1"/>
                </a:solidFill>
                <a:latin typeface="Consolas" panose="020B0609020204030204" pitchFamily="49" charset="0"/>
                <a:cs typeface="Consolas" panose="020B0609020204030204" pitchFamily="49" charset="0"/>
              </a:defRPr>
            </a:lvl4pPr>
            <a:lvl5pPr marL="1462366"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7" name="Text Placeholder 8"/>
          <p:cNvSpPr>
            <a:spLocks noGrp="1"/>
          </p:cNvSpPr>
          <p:nvPr>
            <p:ph type="body" sz="quarter" idx="18" hasCustomPrompt="1"/>
          </p:nvPr>
        </p:nvSpPr>
        <p:spPr>
          <a:xfrm>
            <a:off x="268187" y="5113867"/>
            <a:ext cx="11655588" cy="1421045"/>
          </a:xfrm>
          <a:prstGeom prst="rect">
            <a:avLst/>
          </a:prstGeom>
        </p:spPr>
        <p:txBody>
          <a:bodyPr lIns="91440">
            <a:noAutofit/>
          </a:bodyPr>
          <a:lstStyle>
            <a:lvl1pPr marL="0" indent="0" algn="l">
              <a:lnSpc>
                <a:spcPct val="100000"/>
              </a:lnSpc>
              <a:spcBef>
                <a:spcPts val="0"/>
              </a:spcBef>
              <a:buNone/>
              <a:defRPr sz="2000" b="0" i="0">
                <a:solidFill>
                  <a:schemeClr val="tx1"/>
                </a:solidFill>
                <a:latin typeface="+mn-lt"/>
                <a:ea typeface="PS TT Commons Light" charset="0"/>
                <a:cs typeface="PS TT Commons Light" charset="0"/>
              </a:defRPr>
            </a:lvl1pPr>
          </a:lstStyle>
          <a:p>
            <a:pPr lvl="0"/>
            <a:r>
              <a:rPr lang="en-US"/>
              <a:t>Add text here</a:t>
            </a:r>
          </a:p>
        </p:txBody>
      </p:sp>
    </p:spTree>
    <p:extLst>
      <p:ext uri="{BB962C8B-B14F-4D97-AF65-F5344CB8AC3E}">
        <p14:creationId xmlns:p14="http://schemas.microsoft.com/office/powerpoint/2010/main" val="968632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D8A0DF-9BD4-46EC-B63E-1AF32831947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9CE7B32-70D3-43E3-950F-C15F1A24E84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25FAD3E-DA3B-41DB-B7FE-9A70C10B433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137E8F2-6083-4543-B6A4-21E2E68936F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52FB882-F515-4513-B2AA-017C6F6E06F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8D99076-6DA4-4AB5-AFCA-AAA83691BE50}"/>
              </a:ext>
            </a:extLst>
          </p:cNvPr>
          <p:cNvSpPr>
            <a:spLocks noGrp="1"/>
          </p:cNvSpPr>
          <p:nvPr>
            <p:ph type="dt" sz="half" idx="10"/>
          </p:nvPr>
        </p:nvSpPr>
        <p:spPr/>
        <p:txBody>
          <a:bodyPr/>
          <a:lstStyle/>
          <a:p>
            <a:fld id="{704B1C31-AD74-4BDF-8BF6-01BF71B0DC92}" type="datetimeFigureOut">
              <a:rPr lang="en-US" smtClean="0"/>
              <a:t>3/20/2022</a:t>
            </a:fld>
            <a:endParaRPr lang="en-US"/>
          </a:p>
        </p:txBody>
      </p:sp>
      <p:sp>
        <p:nvSpPr>
          <p:cNvPr id="8" name="Footer Placeholder 7">
            <a:extLst>
              <a:ext uri="{FF2B5EF4-FFF2-40B4-BE49-F238E27FC236}">
                <a16:creationId xmlns:a16="http://schemas.microsoft.com/office/drawing/2014/main" id="{0BD18B86-A82B-4F09-AAC3-7EBDE751DAE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CB46A05-6601-40E0-A566-809E7F187FB1}"/>
              </a:ext>
            </a:extLst>
          </p:cNvPr>
          <p:cNvSpPr>
            <a:spLocks noGrp="1"/>
          </p:cNvSpPr>
          <p:nvPr>
            <p:ph type="sldNum" sz="quarter" idx="12"/>
          </p:nvPr>
        </p:nvSpPr>
        <p:spPr/>
        <p:txBody>
          <a:bodyPr/>
          <a:lstStyle/>
          <a:p>
            <a:fld id="{F5FA05E1-3BA0-4E36-84C3-1DBA1BC242D6}" type="slidenum">
              <a:rPr lang="en-US" smtClean="0"/>
              <a:t>‹#›</a:t>
            </a:fld>
            <a:endParaRPr lang="en-US"/>
          </a:p>
        </p:txBody>
      </p:sp>
    </p:spTree>
    <p:extLst>
      <p:ext uri="{BB962C8B-B14F-4D97-AF65-F5344CB8AC3E}">
        <p14:creationId xmlns:p14="http://schemas.microsoft.com/office/powerpoint/2010/main" val="198585879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Code: Dark Full Page with Title">
    <p:bg>
      <p:bgPr>
        <a:solidFill>
          <a:schemeClr val="bg2">
            <a:lumMod val="1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573024"/>
            <a:ext cx="10515600" cy="543832"/>
          </a:xfrm>
        </p:spPr>
        <p:txBody>
          <a:bodyPr/>
          <a:lstStyle>
            <a:lvl1pPr>
              <a:defRPr>
                <a:solidFill>
                  <a:schemeClr val="bg1"/>
                </a:solidFill>
              </a:defRPr>
            </a:lvl1pPr>
          </a:lstStyle>
          <a:p>
            <a:r>
              <a:rPr lang="en-US"/>
              <a:t>Add Title Slide in Title Case</a:t>
            </a:r>
          </a:p>
        </p:txBody>
      </p:sp>
      <p:sp>
        <p:nvSpPr>
          <p:cNvPr id="5" name="Text Placeholder 6"/>
          <p:cNvSpPr>
            <a:spLocks noGrp="1"/>
          </p:cNvSpPr>
          <p:nvPr>
            <p:ph type="body" sz="quarter" idx="10" hasCustomPrompt="1"/>
          </p:nvPr>
        </p:nvSpPr>
        <p:spPr>
          <a:xfrm>
            <a:off x="268189" y="1365504"/>
            <a:ext cx="11643396" cy="5181600"/>
          </a:xfrm>
          <a:prstGeom prst="rect">
            <a:avLst/>
          </a:prstGeom>
        </p:spPr>
        <p:txBody>
          <a:bodyPr anchor="ctr">
            <a:noAutofit/>
          </a:bodyPr>
          <a:lstStyle>
            <a:lvl1pPr marL="0" indent="0">
              <a:lnSpc>
                <a:spcPct val="110000"/>
              </a:lnSpc>
              <a:spcBef>
                <a:spcPts val="0"/>
              </a:spcBef>
              <a:buNone/>
              <a:defRPr sz="1733" baseline="0">
                <a:solidFill>
                  <a:schemeClr val="bg1"/>
                </a:solidFill>
                <a:latin typeface="Roboto Mono" pitchFamily="2" charset="0"/>
                <a:ea typeface="Roboto Mono" pitchFamily="2" charset="0"/>
                <a:cs typeface="Consolas" panose="020B0609020204030204" pitchFamily="49" charset="0"/>
              </a:defRPr>
            </a:lvl1pPr>
            <a:lvl2pPr marL="396117" indent="0">
              <a:buNone/>
              <a:defRPr>
                <a:solidFill>
                  <a:schemeClr val="bg1"/>
                </a:solidFill>
                <a:latin typeface="Consolas" panose="020B0609020204030204" pitchFamily="49" charset="0"/>
                <a:cs typeface="Consolas" panose="020B0609020204030204" pitchFamily="49" charset="0"/>
              </a:defRPr>
            </a:lvl2pPr>
            <a:lvl3pPr marL="794938" indent="0">
              <a:buNone/>
              <a:defRPr>
                <a:solidFill>
                  <a:schemeClr val="bg1"/>
                </a:solidFill>
                <a:latin typeface="Consolas" panose="020B0609020204030204" pitchFamily="49" charset="0"/>
                <a:cs typeface="Consolas" panose="020B0609020204030204" pitchFamily="49" charset="0"/>
              </a:defRPr>
            </a:lvl3pPr>
            <a:lvl4pPr marL="1177492" indent="0">
              <a:buNone/>
              <a:defRPr>
                <a:solidFill>
                  <a:schemeClr val="bg1"/>
                </a:solidFill>
                <a:latin typeface="Consolas" panose="020B0609020204030204" pitchFamily="49" charset="0"/>
                <a:cs typeface="Consolas" panose="020B0609020204030204" pitchFamily="49" charset="0"/>
              </a:defRPr>
            </a:lvl4pPr>
            <a:lvl5pPr marL="1462366"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Tree>
    <p:extLst>
      <p:ext uri="{BB962C8B-B14F-4D97-AF65-F5344CB8AC3E}">
        <p14:creationId xmlns:p14="http://schemas.microsoft.com/office/powerpoint/2010/main" val="146189521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Code: Light Full Page with Title">
    <p:bg>
      <p:bgPr>
        <a:solidFill>
          <a:srgbClr val="D9D9D9"/>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573024"/>
            <a:ext cx="10515600" cy="543832"/>
          </a:xfrm>
        </p:spPr>
        <p:txBody>
          <a:bodyPr/>
          <a:lstStyle>
            <a:lvl1pPr>
              <a:defRPr>
                <a:solidFill>
                  <a:schemeClr val="tx1"/>
                </a:solidFill>
              </a:defRPr>
            </a:lvl1pPr>
          </a:lstStyle>
          <a:p>
            <a:r>
              <a:rPr lang="en-US"/>
              <a:t>Add Title Slide in Title Case</a:t>
            </a:r>
          </a:p>
        </p:txBody>
      </p:sp>
      <p:sp>
        <p:nvSpPr>
          <p:cNvPr id="5" name="Text Placeholder 6"/>
          <p:cNvSpPr>
            <a:spLocks noGrp="1"/>
          </p:cNvSpPr>
          <p:nvPr>
            <p:ph type="body" sz="quarter" idx="10" hasCustomPrompt="1"/>
          </p:nvPr>
        </p:nvSpPr>
        <p:spPr>
          <a:xfrm>
            <a:off x="268189" y="1365504"/>
            <a:ext cx="11643396" cy="5181600"/>
          </a:xfrm>
          <a:prstGeom prst="rect">
            <a:avLst/>
          </a:prstGeom>
        </p:spPr>
        <p:txBody>
          <a:bodyPr anchor="ctr">
            <a:noAutofit/>
          </a:bodyPr>
          <a:lstStyle>
            <a:lvl1pPr marL="0" indent="0">
              <a:lnSpc>
                <a:spcPct val="110000"/>
              </a:lnSpc>
              <a:spcBef>
                <a:spcPts val="0"/>
              </a:spcBef>
              <a:buNone/>
              <a:defRPr sz="1733" baseline="0">
                <a:solidFill>
                  <a:schemeClr val="tx1"/>
                </a:solidFill>
                <a:latin typeface="Roboto Mono" pitchFamily="2" charset="0"/>
                <a:ea typeface="Roboto Mono" pitchFamily="2" charset="0"/>
                <a:cs typeface="Consolas" panose="020B0609020204030204" pitchFamily="49" charset="0"/>
              </a:defRPr>
            </a:lvl1pPr>
            <a:lvl2pPr marL="396117" indent="0">
              <a:buNone/>
              <a:defRPr>
                <a:solidFill>
                  <a:schemeClr val="bg1"/>
                </a:solidFill>
                <a:latin typeface="Consolas" panose="020B0609020204030204" pitchFamily="49" charset="0"/>
                <a:cs typeface="Consolas" panose="020B0609020204030204" pitchFamily="49" charset="0"/>
              </a:defRPr>
            </a:lvl2pPr>
            <a:lvl3pPr marL="794938" indent="0">
              <a:buNone/>
              <a:defRPr>
                <a:solidFill>
                  <a:schemeClr val="bg1"/>
                </a:solidFill>
                <a:latin typeface="Consolas" panose="020B0609020204030204" pitchFamily="49" charset="0"/>
                <a:cs typeface="Consolas" panose="020B0609020204030204" pitchFamily="49" charset="0"/>
              </a:defRPr>
            </a:lvl3pPr>
            <a:lvl4pPr marL="1177492" indent="0">
              <a:buNone/>
              <a:defRPr>
                <a:solidFill>
                  <a:schemeClr val="bg1"/>
                </a:solidFill>
                <a:latin typeface="Consolas" panose="020B0609020204030204" pitchFamily="49" charset="0"/>
                <a:cs typeface="Consolas" panose="020B0609020204030204" pitchFamily="49" charset="0"/>
              </a:defRPr>
            </a:lvl4pPr>
            <a:lvl5pPr marL="1462366"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Tree>
    <p:extLst>
      <p:ext uri="{BB962C8B-B14F-4D97-AF65-F5344CB8AC3E}">
        <p14:creationId xmlns:p14="http://schemas.microsoft.com/office/powerpoint/2010/main" val="109167367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Code: Dark Half Page Vertical with Points">
    <p:bg>
      <p:bgPr>
        <a:solidFill>
          <a:schemeClr val="bg2">
            <a:lumMod val="10000"/>
          </a:schemeClr>
        </a:solidFill>
        <a:effectLst/>
      </p:bgPr>
    </p:bg>
    <p:spTree>
      <p:nvGrpSpPr>
        <p:cNvPr id="1" name=""/>
        <p:cNvGrpSpPr/>
        <p:nvPr/>
      </p:nvGrpSpPr>
      <p:grpSpPr>
        <a:xfrm>
          <a:off x="0" y="0"/>
          <a:ext cx="0" cy="0"/>
          <a:chOff x="0" y="0"/>
          <a:chExt cx="0" cy="0"/>
        </a:xfrm>
      </p:grpSpPr>
      <p:sp>
        <p:nvSpPr>
          <p:cNvPr id="8" name="Rectangle 7"/>
          <p:cNvSpPr/>
          <p:nvPr/>
        </p:nvSpPr>
        <p:spPr>
          <a:xfrm>
            <a:off x="6108192" y="1"/>
            <a:ext cx="6083808" cy="6858001"/>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lIns="243840" tIns="243840" rIns="243840" bIns="243840" rtlCol="0" anchor="t" anchorCtr="0"/>
          <a:lstStyle/>
          <a:p>
            <a:pPr algn="ctr">
              <a:spcBef>
                <a:spcPts val="800"/>
              </a:spcBef>
            </a:pPr>
            <a:endParaRPr lang="en-US" sz="2667" b="0" i="0" dirty="0">
              <a:solidFill>
                <a:schemeClr val="bg1"/>
              </a:solidFill>
              <a:latin typeface="PS TT Commons" charset="0"/>
              <a:ea typeface="PS TT Commons" charset="0"/>
              <a:cs typeface="PS TT Commons" charset="0"/>
            </a:endParaRPr>
          </a:p>
        </p:txBody>
      </p:sp>
      <p:sp>
        <p:nvSpPr>
          <p:cNvPr id="6" name="Text Placeholder 6"/>
          <p:cNvSpPr>
            <a:spLocks noGrp="1"/>
          </p:cNvSpPr>
          <p:nvPr>
            <p:ph type="body" sz="quarter" idx="10" hasCustomPrompt="1"/>
          </p:nvPr>
        </p:nvSpPr>
        <p:spPr>
          <a:xfrm>
            <a:off x="268189" y="304799"/>
            <a:ext cx="5486436" cy="6187440"/>
          </a:xfrm>
          <a:prstGeom prst="rect">
            <a:avLst/>
          </a:prstGeom>
        </p:spPr>
        <p:txBody>
          <a:bodyPr anchor="t">
            <a:noAutofit/>
          </a:bodyPr>
          <a:lstStyle>
            <a:lvl1pPr marL="0" indent="0">
              <a:lnSpc>
                <a:spcPct val="110000"/>
              </a:lnSpc>
              <a:spcBef>
                <a:spcPts val="0"/>
              </a:spcBef>
              <a:buNone/>
              <a:defRPr sz="1733" baseline="0">
                <a:solidFill>
                  <a:schemeClr val="bg1"/>
                </a:solidFill>
                <a:latin typeface="Roboto Mono" pitchFamily="2" charset="0"/>
                <a:ea typeface="Roboto Mono" pitchFamily="2" charset="0"/>
                <a:cs typeface="Consolas" panose="020B0609020204030204" pitchFamily="49" charset="0"/>
              </a:defRPr>
            </a:lvl1pPr>
            <a:lvl2pPr marL="396117" indent="0">
              <a:buNone/>
              <a:defRPr>
                <a:solidFill>
                  <a:schemeClr val="bg1"/>
                </a:solidFill>
                <a:latin typeface="Consolas" panose="020B0609020204030204" pitchFamily="49" charset="0"/>
                <a:cs typeface="Consolas" panose="020B0609020204030204" pitchFamily="49" charset="0"/>
              </a:defRPr>
            </a:lvl2pPr>
            <a:lvl3pPr marL="794938" indent="0">
              <a:buNone/>
              <a:defRPr>
                <a:solidFill>
                  <a:schemeClr val="bg1"/>
                </a:solidFill>
                <a:latin typeface="Consolas" panose="020B0609020204030204" pitchFamily="49" charset="0"/>
                <a:cs typeface="Consolas" panose="020B0609020204030204" pitchFamily="49" charset="0"/>
              </a:defRPr>
            </a:lvl3pPr>
            <a:lvl4pPr marL="1177492" indent="0">
              <a:buNone/>
              <a:defRPr>
                <a:solidFill>
                  <a:schemeClr val="bg1"/>
                </a:solidFill>
                <a:latin typeface="Consolas" panose="020B0609020204030204" pitchFamily="49" charset="0"/>
                <a:cs typeface="Consolas" panose="020B0609020204030204" pitchFamily="49" charset="0"/>
              </a:defRPr>
            </a:lvl4pPr>
            <a:lvl5pPr marL="1462366" indent="0">
              <a:buNone/>
              <a:defRPr>
                <a:solidFill>
                  <a:schemeClr val="bg1"/>
                </a:solidFill>
                <a:latin typeface="Consolas" panose="020B0609020204030204" pitchFamily="49" charset="0"/>
                <a:cs typeface="Consolas" panose="020B0609020204030204" pitchFamily="49" charset="0"/>
              </a:defRPr>
            </a:lvl5pPr>
          </a:lstStyle>
          <a:p>
            <a:r>
              <a:rPr lang="en-US" dirty="0"/>
              <a:t>// Put code on this side</a:t>
            </a:r>
          </a:p>
          <a:p>
            <a:r>
              <a:rPr lang="en-US" dirty="0"/>
              <a:t>let website = {</a:t>
            </a:r>
            <a:br>
              <a:rPr lang="en-US" dirty="0"/>
            </a:br>
            <a:r>
              <a:rPr lang="en-US" dirty="0"/>
              <a:t>  name: 'Pluralsight',</a:t>
            </a:r>
          </a:p>
          <a:p>
            <a:pPr>
              <a:spcBef>
                <a:spcPts val="300"/>
              </a:spcBef>
            </a:pPr>
            <a:r>
              <a:rPr lang="en-US" dirty="0"/>
              <a:t>  </a:t>
            </a:r>
            <a:r>
              <a:rPr lang="en-US" dirty="0" err="1"/>
              <a:t>url</a:t>
            </a:r>
            <a:r>
              <a:rPr lang="en-US" dirty="0"/>
              <a:t>: 'https://</a:t>
            </a:r>
            <a:r>
              <a:rPr lang="en-US" dirty="0" err="1"/>
              <a:t>pluralsight.com</a:t>
            </a:r>
            <a:r>
              <a:rPr lang="en-US" dirty="0"/>
              <a:t>'</a:t>
            </a:r>
            <a:br>
              <a:rPr lang="en-US" dirty="0"/>
            </a:br>
            <a:r>
              <a:rPr lang="en-US" dirty="0"/>
              <a:t>};</a:t>
            </a:r>
          </a:p>
          <a:p>
            <a:pPr>
              <a:spcBef>
                <a:spcPts val="0"/>
              </a:spcBef>
            </a:pPr>
            <a:br>
              <a:rPr lang="en-US" dirty="0"/>
            </a:br>
            <a:r>
              <a:rPr lang="en-US" dirty="0"/>
              <a:t>function </a:t>
            </a:r>
            <a:r>
              <a:rPr lang="en-US" dirty="0" err="1"/>
              <a:t>makeUrl</a:t>
            </a:r>
            <a:r>
              <a:rPr lang="en-US" dirty="0"/>
              <a:t>() {}</a:t>
            </a:r>
          </a:p>
          <a:p>
            <a:pPr>
              <a:spcBef>
                <a:spcPts val="0"/>
              </a:spcBef>
            </a:pPr>
            <a:endParaRPr lang="en-US" dirty="0"/>
          </a:p>
          <a:p>
            <a:pPr>
              <a:spcBef>
                <a:spcPts val="0"/>
              </a:spcBef>
            </a:pPr>
            <a:r>
              <a:rPr lang="en-US" dirty="0"/>
              <a:t>let sites = []</a:t>
            </a:r>
          </a:p>
          <a:p>
            <a:pPr>
              <a:spcBef>
                <a:spcPts val="0"/>
              </a:spcBef>
            </a:pPr>
            <a:r>
              <a:rPr lang="en-US" dirty="0" err="1"/>
              <a:t>sites.push</a:t>
            </a:r>
            <a:r>
              <a:rPr lang="en-US" dirty="0"/>
              <a:t>(website)</a:t>
            </a:r>
          </a:p>
          <a:p>
            <a:pPr>
              <a:spcBef>
                <a:spcPts val="0"/>
              </a:spcBef>
            </a:pPr>
            <a:endParaRPr lang="en-US" dirty="0"/>
          </a:p>
          <a:p>
            <a:pPr>
              <a:spcBef>
                <a:spcPts val="0"/>
              </a:spcBef>
            </a:pPr>
            <a:r>
              <a:rPr lang="en-US" dirty="0" err="1"/>
              <a:t>console.log</a:t>
            </a:r>
            <a:r>
              <a:rPr lang="en-US" dirty="0"/>
              <a:t>(sites[0].name</a:t>
            </a:r>
          </a:p>
        </p:txBody>
      </p:sp>
      <p:sp>
        <p:nvSpPr>
          <p:cNvPr id="7" name="Text Placeholder 5"/>
          <p:cNvSpPr>
            <a:spLocks noGrp="1"/>
          </p:cNvSpPr>
          <p:nvPr>
            <p:ph type="body" sz="quarter" idx="18" hasCustomPrompt="1"/>
          </p:nvPr>
        </p:nvSpPr>
        <p:spPr>
          <a:xfrm>
            <a:off x="6273666" y="304799"/>
            <a:ext cx="5650992" cy="6187440"/>
          </a:xfrm>
          <a:prstGeom prst="rect">
            <a:avLst/>
          </a:prstGeom>
        </p:spPr>
        <p:txBody>
          <a:bodyPr>
            <a:noAutofit/>
          </a:bodyPr>
          <a:lstStyle>
            <a:lvl1pPr marL="178232" indent="-239195">
              <a:lnSpc>
                <a:spcPct val="120000"/>
              </a:lnSpc>
              <a:spcBef>
                <a:spcPts val="0"/>
              </a:spcBef>
              <a:buSzPct val="70000"/>
              <a:buFont typeface="Wingdings 3" panose="05040102010807070707" pitchFamily="18" charset="2"/>
              <a:buChar char="t"/>
              <a:tabLst/>
              <a:defRPr sz="1867" b="0" i="0" baseline="0">
                <a:solidFill>
                  <a:schemeClr val="tx1"/>
                </a:solidFill>
                <a:latin typeface="+mn-lt"/>
                <a:ea typeface="PS TT Commons Light" charset="0"/>
                <a:cs typeface="PS TT Commons Light" charset="0"/>
              </a:defRPr>
            </a:lvl1pPr>
            <a:lvl2pPr marL="378903" indent="0">
              <a:lnSpc>
                <a:spcPts val="2667"/>
              </a:lnSpc>
              <a:buFontTx/>
              <a:buNone/>
              <a:defRPr/>
            </a:lvl2pPr>
            <a:lvl3pPr marL="378903" indent="0">
              <a:buFontTx/>
              <a:buNone/>
              <a:defRPr/>
            </a:lvl3pPr>
            <a:lvl4pPr marL="378903" indent="0">
              <a:buFontTx/>
              <a:buNone/>
              <a:defRPr/>
            </a:lvl4pPr>
            <a:lvl5pPr marL="378903" indent="0">
              <a:buFontTx/>
              <a:buNone/>
              <a:defRPr/>
            </a:lvl5pPr>
          </a:lstStyle>
          <a:p>
            <a:pPr marL="267335">
              <a:lnSpc>
                <a:spcPct val="120000"/>
              </a:lnSpc>
            </a:pPr>
            <a:r>
              <a:rPr lang="en-US" dirty="0"/>
              <a:t>Line up with these notes</a:t>
            </a:r>
          </a:p>
          <a:p>
            <a:pPr marL="267335">
              <a:lnSpc>
                <a:spcPct val="120000"/>
              </a:lnSpc>
            </a:pPr>
            <a:endParaRPr lang="en-US" dirty="0"/>
          </a:p>
          <a:p>
            <a:pPr marL="267335">
              <a:lnSpc>
                <a:spcPct val="120000"/>
              </a:lnSpc>
            </a:pPr>
            <a:r>
              <a:rPr lang="en-US" dirty="0"/>
              <a:t>Create an object</a:t>
            </a:r>
            <a:br>
              <a:rPr lang="en-US" dirty="0"/>
            </a:br>
            <a:br>
              <a:rPr lang="en-US" dirty="0"/>
            </a:br>
            <a:br>
              <a:rPr lang="en-US" dirty="0"/>
            </a:br>
            <a:endParaRPr lang="en-US" dirty="0"/>
          </a:p>
          <a:p>
            <a:pPr marL="267335">
              <a:lnSpc>
                <a:spcPct val="120000"/>
              </a:lnSpc>
            </a:pPr>
            <a:r>
              <a:rPr lang="en-US" dirty="0"/>
              <a:t>Define a function</a:t>
            </a:r>
            <a:br>
              <a:rPr lang="en-US" dirty="0"/>
            </a:br>
            <a:endParaRPr lang="en-US" dirty="0"/>
          </a:p>
          <a:p>
            <a:pPr marL="267335">
              <a:lnSpc>
                <a:spcPct val="120000"/>
              </a:lnSpc>
            </a:pPr>
            <a:r>
              <a:rPr lang="en-US" dirty="0"/>
              <a:t>Add the object to an array</a:t>
            </a:r>
          </a:p>
          <a:p>
            <a:pPr marL="267335">
              <a:lnSpc>
                <a:spcPct val="120000"/>
              </a:lnSpc>
            </a:pPr>
            <a:endParaRPr lang="en-US" dirty="0"/>
          </a:p>
          <a:p>
            <a:pPr marL="267335">
              <a:lnSpc>
                <a:spcPct val="120000"/>
              </a:lnSpc>
            </a:pPr>
            <a:r>
              <a:rPr lang="en-US" dirty="0"/>
              <a:t>Log the site name to the console</a:t>
            </a:r>
          </a:p>
        </p:txBody>
      </p:sp>
    </p:spTree>
    <p:extLst>
      <p:ext uri="{BB962C8B-B14F-4D97-AF65-F5344CB8AC3E}">
        <p14:creationId xmlns:p14="http://schemas.microsoft.com/office/powerpoint/2010/main" val="688283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0" end="0"/>
                                            </p:txEl>
                                          </p:spTgt>
                                        </p:tgtEl>
                                        <p:attrNameLst>
                                          <p:attrName>ppt_c</p:attrName>
                                        </p:attrNameLst>
                                      </p:cBhvr>
                                      <p:to>
                                        <a:srgbClr val="BEBEBE"/>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2" end="2"/>
                                            </p:txEl>
                                          </p:spTgt>
                                        </p:tgtEl>
                                        <p:attrNameLst>
                                          <p:attrName>ppt_c</p:attrName>
                                        </p:attrNameLst>
                                      </p:cBhvr>
                                      <p:to>
                                        <a:srgbClr val="BEBEBE"/>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3" end="3"/>
                                            </p:txEl>
                                          </p:spTgt>
                                        </p:tgtEl>
                                        <p:attrNameLst>
                                          <p:attrName>ppt_c</p:attrName>
                                        </p:attrNameLst>
                                      </p:cBhvr>
                                      <p:to>
                                        <a:srgbClr val="BEBEBE"/>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4" end="4"/>
                                            </p:txEl>
                                          </p:spTgt>
                                        </p:tgtEl>
                                        <p:attrNameLst>
                                          <p:attrName>ppt_c</p:attrName>
                                        </p:attrNameLst>
                                      </p:cBhvr>
                                      <p:to>
                                        <a:srgbClr val="BEBEBE"/>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6" end="6"/>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6" end="6"/>
                                            </p:txEl>
                                          </p:spTgt>
                                        </p:tgtEl>
                                        <p:attrNameLst>
                                          <p:attrName>ppt_c</p:attrName>
                                        </p:attrNameLst>
                                      </p:cBhvr>
                                      <p:to>
                                        <a:srgbClr val="BEBEBE"/>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rgbClr val="BEBEBE"/>
                      </p:to>
                    </p:animClr>
                  </p:subTnLst>
                </p:cTn>
              </p:par>
            </p:tnLst>
          </p:tmpl>
        </p:tmplLst>
      </p:bldP>
    </p:bld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1_Code: Dark Half Page Vertical with Points">
    <p:bg>
      <p:bgPr>
        <a:solidFill>
          <a:schemeClr val="bg1">
            <a:lumMod val="85000"/>
          </a:schemeClr>
        </a:solidFill>
        <a:effectLst/>
      </p:bgPr>
    </p:bg>
    <p:spTree>
      <p:nvGrpSpPr>
        <p:cNvPr id="1" name=""/>
        <p:cNvGrpSpPr/>
        <p:nvPr/>
      </p:nvGrpSpPr>
      <p:grpSpPr>
        <a:xfrm>
          <a:off x="0" y="0"/>
          <a:ext cx="0" cy="0"/>
          <a:chOff x="0" y="0"/>
          <a:chExt cx="0" cy="0"/>
        </a:xfrm>
      </p:grpSpPr>
      <p:sp>
        <p:nvSpPr>
          <p:cNvPr id="8" name="Rectangle 7"/>
          <p:cNvSpPr/>
          <p:nvPr/>
        </p:nvSpPr>
        <p:spPr>
          <a:xfrm>
            <a:off x="6108192" y="1"/>
            <a:ext cx="6083808" cy="6858001"/>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lIns="243840" tIns="243840" rIns="243840" bIns="243840" rtlCol="0" anchor="t" anchorCtr="0"/>
          <a:lstStyle/>
          <a:p>
            <a:pPr algn="ctr">
              <a:spcBef>
                <a:spcPts val="800"/>
              </a:spcBef>
            </a:pPr>
            <a:endParaRPr lang="en-US" sz="2667" b="0" i="0" dirty="0">
              <a:solidFill>
                <a:schemeClr val="bg1"/>
              </a:solidFill>
              <a:latin typeface="PS TT Commons" charset="0"/>
              <a:ea typeface="PS TT Commons" charset="0"/>
              <a:cs typeface="PS TT Commons" charset="0"/>
            </a:endParaRPr>
          </a:p>
        </p:txBody>
      </p:sp>
      <p:sp>
        <p:nvSpPr>
          <p:cNvPr id="6" name="Text Placeholder 6"/>
          <p:cNvSpPr>
            <a:spLocks noGrp="1"/>
          </p:cNvSpPr>
          <p:nvPr>
            <p:ph type="body" sz="quarter" idx="10" hasCustomPrompt="1"/>
          </p:nvPr>
        </p:nvSpPr>
        <p:spPr>
          <a:xfrm>
            <a:off x="268189" y="304800"/>
            <a:ext cx="5486436" cy="6188148"/>
          </a:xfrm>
          <a:prstGeom prst="rect">
            <a:avLst/>
          </a:prstGeom>
        </p:spPr>
        <p:txBody>
          <a:bodyPr anchor="t">
            <a:noAutofit/>
          </a:bodyPr>
          <a:lstStyle>
            <a:lvl1pPr marL="0" indent="0">
              <a:lnSpc>
                <a:spcPct val="110000"/>
              </a:lnSpc>
              <a:spcBef>
                <a:spcPts val="0"/>
              </a:spcBef>
              <a:buNone/>
              <a:defRPr sz="1733" baseline="0">
                <a:solidFill>
                  <a:schemeClr val="tx1"/>
                </a:solidFill>
                <a:latin typeface="Roboto Mono" pitchFamily="2" charset="0"/>
                <a:ea typeface="Roboto Mono" pitchFamily="2" charset="0"/>
                <a:cs typeface="Consolas" panose="020B0609020204030204" pitchFamily="49" charset="0"/>
              </a:defRPr>
            </a:lvl1pPr>
            <a:lvl2pPr marL="396117" indent="0">
              <a:buNone/>
              <a:defRPr>
                <a:solidFill>
                  <a:schemeClr val="bg1"/>
                </a:solidFill>
                <a:latin typeface="Consolas" panose="020B0609020204030204" pitchFamily="49" charset="0"/>
                <a:cs typeface="Consolas" panose="020B0609020204030204" pitchFamily="49" charset="0"/>
              </a:defRPr>
            </a:lvl2pPr>
            <a:lvl3pPr marL="794938" indent="0">
              <a:buNone/>
              <a:defRPr>
                <a:solidFill>
                  <a:schemeClr val="bg1"/>
                </a:solidFill>
                <a:latin typeface="Consolas" panose="020B0609020204030204" pitchFamily="49" charset="0"/>
                <a:cs typeface="Consolas" panose="020B0609020204030204" pitchFamily="49" charset="0"/>
              </a:defRPr>
            </a:lvl3pPr>
            <a:lvl4pPr marL="1177492" indent="0">
              <a:buNone/>
              <a:defRPr>
                <a:solidFill>
                  <a:schemeClr val="bg1"/>
                </a:solidFill>
                <a:latin typeface="Consolas" panose="020B0609020204030204" pitchFamily="49" charset="0"/>
                <a:cs typeface="Consolas" panose="020B0609020204030204" pitchFamily="49" charset="0"/>
              </a:defRPr>
            </a:lvl4pPr>
            <a:lvl5pPr marL="1462366" indent="0">
              <a:buNone/>
              <a:defRPr>
                <a:solidFill>
                  <a:schemeClr val="bg1"/>
                </a:solidFill>
                <a:latin typeface="Consolas" panose="020B0609020204030204" pitchFamily="49" charset="0"/>
                <a:cs typeface="Consolas" panose="020B0609020204030204" pitchFamily="49" charset="0"/>
              </a:defRPr>
            </a:lvl5pPr>
          </a:lstStyle>
          <a:p>
            <a:r>
              <a:rPr lang="en-US" dirty="0"/>
              <a:t>// Put code on this side</a:t>
            </a:r>
          </a:p>
          <a:p>
            <a:r>
              <a:rPr lang="en-US" dirty="0"/>
              <a:t>let website = {</a:t>
            </a:r>
            <a:br>
              <a:rPr lang="en-US" dirty="0"/>
            </a:br>
            <a:r>
              <a:rPr lang="en-US" dirty="0"/>
              <a:t>  name: 'Pluralsight',</a:t>
            </a:r>
          </a:p>
          <a:p>
            <a:pPr>
              <a:spcBef>
                <a:spcPts val="300"/>
              </a:spcBef>
            </a:pPr>
            <a:r>
              <a:rPr lang="en-US" dirty="0"/>
              <a:t>  </a:t>
            </a:r>
            <a:r>
              <a:rPr lang="en-US" dirty="0" err="1"/>
              <a:t>url</a:t>
            </a:r>
            <a:r>
              <a:rPr lang="en-US" dirty="0"/>
              <a:t>: 'https://</a:t>
            </a:r>
            <a:r>
              <a:rPr lang="en-US" dirty="0" err="1"/>
              <a:t>pluralsight.com</a:t>
            </a:r>
            <a:r>
              <a:rPr lang="en-US" dirty="0"/>
              <a:t>'</a:t>
            </a:r>
            <a:br>
              <a:rPr lang="en-US" dirty="0"/>
            </a:br>
            <a:r>
              <a:rPr lang="en-US" dirty="0"/>
              <a:t>};</a:t>
            </a:r>
          </a:p>
          <a:p>
            <a:pPr>
              <a:spcBef>
                <a:spcPts val="0"/>
              </a:spcBef>
            </a:pPr>
            <a:br>
              <a:rPr lang="en-US" dirty="0"/>
            </a:br>
            <a:r>
              <a:rPr lang="en-US" dirty="0"/>
              <a:t>function </a:t>
            </a:r>
            <a:r>
              <a:rPr lang="en-US" dirty="0" err="1"/>
              <a:t>makeUrl</a:t>
            </a:r>
            <a:r>
              <a:rPr lang="en-US" dirty="0"/>
              <a:t>() {}</a:t>
            </a:r>
          </a:p>
          <a:p>
            <a:pPr>
              <a:spcBef>
                <a:spcPts val="0"/>
              </a:spcBef>
            </a:pPr>
            <a:endParaRPr lang="en-US" dirty="0"/>
          </a:p>
          <a:p>
            <a:pPr>
              <a:spcBef>
                <a:spcPts val="0"/>
              </a:spcBef>
            </a:pPr>
            <a:r>
              <a:rPr lang="en-US" dirty="0"/>
              <a:t>let sites = []</a:t>
            </a:r>
          </a:p>
          <a:p>
            <a:pPr>
              <a:spcBef>
                <a:spcPts val="0"/>
              </a:spcBef>
            </a:pPr>
            <a:r>
              <a:rPr lang="en-US" dirty="0" err="1"/>
              <a:t>sites.push</a:t>
            </a:r>
            <a:r>
              <a:rPr lang="en-US" dirty="0"/>
              <a:t>(website)</a:t>
            </a:r>
          </a:p>
          <a:p>
            <a:pPr>
              <a:spcBef>
                <a:spcPts val="0"/>
              </a:spcBef>
            </a:pPr>
            <a:endParaRPr lang="en-US" dirty="0"/>
          </a:p>
          <a:p>
            <a:pPr>
              <a:spcBef>
                <a:spcPts val="0"/>
              </a:spcBef>
            </a:pPr>
            <a:r>
              <a:rPr lang="en-US" dirty="0" err="1"/>
              <a:t>console.log</a:t>
            </a:r>
            <a:r>
              <a:rPr lang="en-US" dirty="0"/>
              <a:t>(sites[0].name</a:t>
            </a:r>
          </a:p>
        </p:txBody>
      </p:sp>
      <p:sp>
        <p:nvSpPr>
          <p:cNvPr id="7" name="Text Placeholder 5"/>
          <p:cNvSpPr>
            <a:spLocks noGrp="1"/>
          </p:cNvSpPr>
          <p:nvPr>
            <p:ph type="body" sz="quarter" idx="18" hasCustomPrompt="1"/>
          </p:nvPr>
        </p:nvSpPr>
        <p:spPr>
          <a:xfrm>
            <a:off x="6273666" y="304800"/>
            <a:ext cx="5648976" cy="6188149"/>
          </a:xfrm>
          <a:prstGeom prst="rect">
            <a:avLst/>
          </a:prstGeom>
        </p:spPr>
        <p:txBody>
          <a:bodyPr>
            <a:noAutofit/>
          </a:bodyPr>
          <a:lstStyle>
            <a:lvl1pPr marL="178232" indent="-239195">
              <a:lnSpc>
                <a:spcPct val="120000"/>
              </a:lnSpc>
              <a:spcBef>
                <a:spcPts val="0"/>
              </a:spcBef>
              <a:buSzPct val="70000"/>
              <a:buFont typeface="Wingdings 3" panose="05040102010807070707" pitchFamily="18" charset="2"/>
              <a:buChar char="t"/>
              <a:tabLst/>
              <a:defRPr sz="1867" b="0" i="0" baseline="0">
                <a:solidFill>
                  <a:schemeClr val="tx1"/>
                </a:solidFill>
                <a:latin typeface="+mn-lt"/>
                <a:ea typeface="PS TT Commons Light" charset="0"/>
                <a:cs typeface="PS TT Commons Light" charset="0"/>
              </a:defRPr>
            </a:lvl1pPr>
            <a:lvl2pPr marL="378903" indent="0">
              <a:lnSpc>
                <a:spcPts val="2667"/>
              </a:lnSpc>
              <a:buFontTx/>
              <a:buNone/>
              <a:defRPr/>
            </a:lvl2pPr>
            <a:lvl3pPr marL="378903" indent="0">
              <a:buFontTx/>
              <a:buNone/>
              <a:defRPr/>
            </a:lvl3pPr>
            <a:lvl4pPr marL="378903" indent="0">
              <a:buFontTx/>
              <a:buNone/>
              <a:defRPr/>
            </a:lvl4pPr>
            <a:lvl5pPr marL="378903" indent="0">
              <a:buFontTx/>
              <a:buNone/>
              <a:defRPr/>
            </a:lvl5pPr>
          </a:lstStyle>
          <a:p>
            <a:pPr marL="267335">
              <a:lnSpc>
                <a:spcPct val="120000"/>
              </a:lnSpc>
            </a:pPr>
            <a:r>
              <a:rPr lang="en-US" dirty="0"/>
              <a:t>Line up with these notes</a:t>
            </a:r>
          </a:p>
          <a:p>
            <a:pPr marL="267335">
              <a:lnSpc>
                <a:spcPct val="120000"/>
              </a:lnSpc>
            </a:pPr>
            <a:endParaRPr lang="en-US" dirty="0"/>
          </a:p>
          <a:p>
            <a:pPr marL="267335">
              <a:lnSpc>
                <a:spcPct val="120000"/>
              </a:lnSpc>
            </a:pPr>
            <a:r>
              <a:rPr lang="en-US" dirty="0"/>
              <a:t>Create an object</a:t>
            </a:r>
            <a:br>
              <a:rPr lang="en-US" dirty="0"/>
            </a:br>
            <a:br>
              <a:rPr lang="en-US" dirty="0"/>
            </a:br>
            <a:br>
              <a:rPr lang="en-US" dirty="0"/>
            </a:br>
            <a:endParaRPr lang="en-US" dirty="0"/>
          </a:p>
          <a:p>
            <a:pPr marL="267335">
              <a:lnSpc>
                <a:spcPct val="120000"/>
              </a:lnSpc>
            </a:pPr>
            <a:r>
              <a:rPr lang="en-US" dirty="0"/>
              <a:t>Define a function</a:t>
            </a:r>
            <a:br>
              <a:rPr lang="en-US" dirty="0"/>
            </a:br>
            <a:endParaRPr lang="en-US" dirty="0"/>
          </a:p>
          <a:p>
            <a:pPr marL="267335">
              <a:lnSpc>
                <a:spcPct val="120000"/>
              </a:lnSpc>
            </a:pPr>
            <a:r>
              <a:rPr lang="en-US" dirty="0"/>
              <a:t>Add the object to an array</a:t>
            </a:r>
          </a:p>
          <a:p>
            <a:pPr marL="267335">
              <a:lnSpc>
                <a:spcPct val="120000"/>
              </a:lnSpc>
            </a:pPr>
            <a:endParaRPr lang="en-US" dirty="0"/>
          </a:p>
          <a:p>
            <a:pPr marL="267335">
              <a:lnSpc>
                <a:spcPct val="120000"/>
              </a:lnSpc>
            </a:pPr>
            <a:r>
              <a:rPr lang="en-US" dirty="0"/>
              <a:t>Log the site name to the console</a:t>
            </a:r>
          </a:p>
        </p:txBody>
      </p:sp>
    </p:spTree>
    <p:extLst>
      <p:ext uri="{BB962C8B-B14F-4D97-AF65-F5344CB8AC3E}">
        <p14:creationId xmlns:p14="http://schemas.microsoft.com/office/powerpoint/2010/main" val="260526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0" end="0"/>
                                            </p:txEl>
                                          </p:spTgt>
                                        </p:tgtEl>
                                        <p:attrNameLst>
                                          <p:attrName>ppt_c</p:attrName>
                                        </p:attrNameLst>
                                      </p:cBhvr>
                                      <p:to>
                                        <a:srgbClr val="BEBEBE"/>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2" end="2"/>
                                            </p:txEl>
                                          </p:spTgt>
                                        </p:tgtEl>
                                        <p:attrNameLst>
                                          <p:attrName>ppt_c</p:attrName>
                                        </p:attrNameLst>
                                      </p:cBhvr>
                                      <p:to>
                                        <a:srgbClr val="BEBEBE"/>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3" end="3"/>
                                            </p:txEl>
                                          </p:spTgt>
                                        </p:tgtEl>
                                        <p:attrNameLst>
                                          <p:attrName>ppt_c</p:attrName>
                                        </p:attrNameLst>
                                      </p:cBhvr>
                                      <p:to>
                                        <a:srgbClr val="BEBEBE"/>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4" end="4"/>
                                            </p:txEl>
                                          </p:spTgt>
                                        </p:tgtEl>
                                        <p:attrNameLst>
                                          <p:attrName>ppt_c</p:attrName>
                                        </p:attrNameLst>
                                      </p:cBhvr>
                                      <p:to>
                                        <a:srgbClr val="BEBEBE"/>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6" end="6"/>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6" end="6"/>
                                            </p:txEl>
                                          </p:spTgt>
                                        </p:tgtEl>
                                        <p:attrNameLst>
                                          <p:attrName>ppt_c</p:attrName>
                                        </p:attrNameLst>
                                      </p:cBhvr>
                                      <p:to>
                                        <a:srgbClr val="BEBEBE"/>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rgbClr val="BEBEBE"/>
                      </p:to>
                    </p:animClr>
                  </p:subTnLst>
                </p:cTn>
              </p:par>
            </p:tnLst>
          </p:tmpl>
        </p:tmplLst>
      </p:bldP>
    </p:bld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Content Left | Title/Image Right">
    <p:spTree>
      <p:nvGrpSpPr>
        <p:cNvPr id="1" name=""/>
        <p:cNvGrpSpPr/>
        <p:nvPr/>
      </p:nvGrpSpPr>
      <p:grpSpPr>
        <a:xfrm>
          <a:off x="0" y="0"/>
          <a:ext cx="0" cy="0"/>
          <a:chOff x="0" y="0"/>
          <a:chExt cx="0" cy="0"/>
        </a:xfrm>
      </p:grpSpPr>
      <p:sp>
        <p:nvSpPr>
          <p:cNvPr id="7" name="Text Placeholder 16"/>
          <p:cNvSpPr>
            <a:spLocks noGrp="1"/>
          </p:cNvSpPr>
          <p:nvPr>
            <p:ph type="body" sz="quarter" idx="12" hasCustomPrompt="1"/>
          </p:nvPr>
        </p:nvSpPr>
        <p:spPr>
          <a:xfrm>
            <a:off x="631373" y="469054"/>
            <a:ext cx="3745556" cy="5919895"/>
          </a:xfrm>
          <a:prstGeom prst="rect">
            <a:avLst/>
          </a:prstGeom>
        </p:spPr>
        <p:txBody>
          <a:bodyPr anchor="ctr">
            <a:noAutofit/>
          </a:bodyPr>
          <a:lstStyle>
            <a:lvl1pPr algn="r">
              <a:defRPr sz="2267" b="0" i="0">
                <a:solidFill>
                  <a:schemeClr val="accent1"/>
                </a:solidFill>
                <a:latin typeface="+mn-lt"/>
                <a:ea typeface="PS TT Commons DemiBold" charset="0"/>
                <a:cs typeface="PS TT Commons DemiBold" charset="0"/>
              </a:defRPr>
            </a:lvl1pPr>
            <a:lvl2pPr marL="781376" indent="-385259" algn="r">
              <a:buFont typeface="Myriad Pro" panose="020B0503030403020204" pitchFamily="34" charset="0"/>
              <a:buChar char=" "/>
              <a:defRPr sz="2267" b="0" i="0">
                <a:solidFill>
                  <a:schemeClr val="accent1"/>
                </a:solidFill>
                <a:latin typeface="PS TT Commons" charset="0"/>
                <a:ea typeface="PS TT Commons" charset="0"/>
                <a:cs typeface="PS TT Commons" charset="0"/>
              </a:defRPr>
            </a:lvl2pPr>
            <a:lvl3pPr marL="1177491" indent="-382550" algn="r">
              <a:buFont typeface="Myriad Pro" panose="020B0503030403020204" pitchFamily="34" charset="0"/>
              <a:buChar char=" "/>
              <a:defRPr sz="2267" b="0" i="0">
                <a:solidFill>
                  <a:schemeClr val="accent1"/>
                </a:solidFill>
                <a:latin typeface="PS TT Commons" charset="0"/>
                <a:ea typeface="PS TT Commons" charset="0"/>
                <a:cs typeface="PS TT Commons" charset="0"/>
              </a:defRPr>
            </a:lvl3pPr>
            <a:lvl4pPr marL="1462372" indent="-284878" algn="r">
              <a:buFont typeface="Myriad Pro" panose="020B0503030403020204" pitchFamily="34" charset="0"/>
              <a:buChar char=" "/>
              <a:defRPr sz="2267" b="0" i="0">
                <a:solidFill>
                  <a:schemeClr val="accent1"/>
                </a:solidFill>
                <a:latin typeface="PS TT Commons" charset="0"/>
                <a:ea typeface="PS TT Commons" charset="0"/>
                <a:cs typeface="PS TT Commons" charset="0"/>
              </a:defRPr>
            </a:lvl4pPr>
            <a:lvl5pPr marL="1462369" indent="0" algn="r">
              <a:buFont typeface="Myriad Pro" panose="020B0503030403020204" pitchFamily="34" charset="0"/>
              <a:buNone/>
              <a:defRPr sz="2267" b="0" i="0">
                <a:solidFill>
                  <a:schemeClr val="accent1"/>
                </a:solidFill>
                <a:latin typeface="PS TT Commons" charset="0"/>
                <a:ea typeface="PS TT Commons" charset="0"/>
                <a:cs typeface="PS TT Commons" charset="0"/>
              </a:defRPr>
            </a:lvl5pPr>
          </a:lstStyle>
          <a:p>
            <a:pPr lvl="0"/>
            <a:r>
              <a:rPr lang="en-US" dirty="0"/>
              <a:t>Click to add short text </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8" name="Straight Connector 7"/>
          <p:cNvCxnSpPr/>
          <p:nvPr/>
        </p:nvCxnSpPr>
        <p:spPr>
          <a:xfrm>
            <a:off x="4714917" y="469054"/>
            <a:ext cx="0" cy="5919895"/>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9" name="Content Placeholder 2"/>
          <p:cNvSpPr>
            <a:spLocks noGrp="1"/>
          </p:cNvSpPr>
          <p:nvPr>
            <p:ph sz="quarter" idx="14" hasCustomPrompt="1"/>
          </p:nvPr>
        </p:nvSpPr>
        <p:spPr>
          <a:xfrm>
            <a:off x="5052909" y="998318"/>
            <a:ext cx="6570132" cy="4861367"/>
          </a:xfrm>
          <a:prstGeom prst="rect">
            <a:avLst/>
          </a:prstGeom>
        </p:spPr>
        <p:txBody>
          <a:bodyPr anchor="ctr">
            <a:noAutofit/>
          </a:bodyPr>
          <a:lstStyle>
            <a:lvl1pPr>
              <a:lnSpc>
                <a:spcPct val="100000"/>
              </a:lnSpc>
              <a:defRPr sz="3600" b="0" i="0">
                <a:latin typeface="+mj-lt"/>
                <a:ea typeface="PS TT Commons Light" charset="0"/>
                <a:cs typeface="PS TT Commons Light" charset="0"/>
              </a:defRPr>
            </a:lvl1pPr>
          </a:lstStyle>
          <a:p>
            <a:pPr lvl="0"/>
            <a:r>
              <a:rPr lang="en-US" dirty="0"/>
              <a:t>Click to Add Title or </a:t>
            </a:r>
            <a:r>
              <a:rPr lang="en-US"/>
              <a:t>Click </a:t>
            </a:r>
            <a:br>
              <a:rPr lang="en-US"/>
            </a:br>
            <a:r>
              <a:rPr lang="en-US"/>
              <a:t>Icon </a:t>
            </a:r>
            <a:r>
              <a:rPr lang="en-US" dirty="0"/>
              <a:t>to Add Graphic</a:t>
            </a:r>
          </a:p>
        </p:txBody>
      </p:sp>
      <p:sp>
        <p:nvSpPr>
          <p:cNvPr id="6" name="Rectangle 5">
            <a:extLst>
              <a:ext uri="{FF2B5EF4-FFF2-40B4-BE49-F238E27FC236}">
                <a16:creationId xmlns:a16="http://schemas.microsoft.com/office/drawing/2014/main" id="{80AC30AE-4042-DF40-A45C-5A097F76AB5C}"/>
              </a:ext>
            </a:extLst>
          </p:cNvPr>
          <p:cNvSpPr/>
          <p:nvPr userDrawn="1"/>
        </p:nvSpPr>
        <p:spPr>
          <a:xfrm>
            <a:off x="0" y="-853440"/>
            <a:ext cx="4776604" cy="787908"/>
          </a:xfrm>
          <a:prstGeom prst="rect">
            <a:avLst/>
          </a:prstGeom>
        </p:spPr>
        <p:txBody>
          <a:bodyPr wrap="square">
            <a:spAutoFit/>
          </a:bodyPr>
          <a:lstStyle/>
          <a:p>
            <a:pPr algn="l" defTabSz="1219232">
              <a:lnSpc>
                <a:spcPct val="150000"/>
              </a:lnSpc>
            </a:pPr>
            <a:r>
              <a:rPr lang="en-US" sz="1600" b="0" i="0" dirty="0">
                <a:solidFill>
                  <a:srgbClr val="404040"/>
                </a:solidFill>
                <a:latin typeface="PS TT Commons Book" panose="02000506040000020004" pitchFamily="2" charset="77"/>
                <a:ea typeface="PS TT Commons DemiBold" charset="0"/>
                <a:cs typeface="PS TT Commons DemiBold" charset="0"/>
              </a:rPr>
              <a:t>This bullet list is </a:t>
            </a:r>
            <a:r>
              <a:rPr lang="en-US" sz="1600" b="1" i="0" dirty="0">
                <a:solidFill>
                  <a:srgbClr val="F05A28"/>
                </a:solidFill>
                <a:latin typeface="PS TT Commons DemiBold" charset="0"/>
                <a:ea typeface="PS TT Commons DemiBold" charset="0"/>
                <a:cs typeface="PS TT Commons DemiBold" charset="0"/>
              </a:rPr>
              <a:t>preset </a:t>
            </a:r>
            <a:r>
              <a:rPr lang="en-US" sz="1600" b="0" i="0" dirty="0">
                <a:solidFill>
                  <a:srgbClr val="404040"/>
                </a:solidFill>
                <a:latin typeface="PS TT Commons Book" panose="02000506040000020004" pitchFamily="2" charset="77"/>
                <a:ea typeface="PS TT Commons DemiBold" charset="0"/>
                <a:cs typeface="PS TT Commons DemiBold" charset="0"/>
              </a:rPr>
              <a:t>with</a:t>
            </a:r>
            <a:r>
              <a:rPr lang="en-US" sz="1600" b="1" i="0" baseline="0" dirty="0">
                <a:solidFill>
                  <a:srgbClr val="404040"/>
                </a:solidFill>
                <a:latin typeface="PS TT Commons DemiBold" charset="0"/>
                <a:ea typeface="PS TT Commons DemiBold" charset="0"/>
                <a:cs typeface="PS TT Commons DemiBold" charset="0"/>
              </a:rPr>
              <a:t> </a:t>
            </a:r>
            <a:r>
              <a:rPr lang="en-US" sz="1600" b="1" i="0" dirty="0">
                <a:solidFill>
                  <a:srgbClr val="F05A28"/>
                </a:solidFill>
                <a:latin typeface="PS TT Commons DemiBold" charset="0"/>
                <a:ea typeface="PS TT Commons DemiBold" charset="0"/>
                <a:cs typeface="PS TT Commons DemiBold" charset="0"/>
              </a:rPr>
              <a:t>animations</a:t>
            </a:r>
          </a:p>
          <a:p>
            <a:pPr marL="0" marR="0" lvl="0" indent="0" algn="l" defTabSz="1219232" rtl="0" eaLnBrk="1" fontAlgn="auto" latinLnBrk="0" hangingPunct="1">
              <a:lnSpc>
                <a:spcPct val="150000"/>
              </a:lnSpc>
              <a:spcBef>
                <a:spcPts val="0"/>
              </a:spcBef>
              <a:spcAft>
                <a:spcPts val="0"/>
              </a:spcAft>
              <a:buClrTx/>
              <a:buSzTx/>
              <a:buFontTx/>
              <a:buNone/>
              <a:tabLst/>
              <a:defRPr/>
            </a:pPr>
            <a:r>
              <a:rPr lang="en-US" sz="1600" b="0" i="0" dirty="0">
                <a:solidFill>
                  <a:schemeClr val="bg2"/>
                </a:solidFill>
                <a:latin typeface="PS TT Commons Book" panose="02000506040000020004" pitchFamily="2" charset="77"/>
                <a:ea typeface="PS TT Commons DemiBold" charset="0"/>
                <a:cs typeface="PS TT Commons DemiBold" charset="0"/>
              </a:rPr>
              <a:t>This bullet list is </a:t>
            </a:r>
            <a:r>
              <a:rPr lang="en-US" sz="1600" b="1" i="0" dirty="0">
                <a:solidFill>
                  <a:srgbClr val="F05A28"/>
                </a:solidFill>
                <a:latin typeface="PS TT Commons DemiBold" charset="0"/>
                <a:ea typeface="PS TT Commons DemiBold" charset="0"/>
                <a:cs typeface="PS TT Commons DemiBold" charset="0"/>
              </a:rPr>
              <a:t>preset </a:t>
            </a:r>
            <a:r>
              <a:rPr lang="en-US" sz="1600" b="0" i="0" dirty="0">
                <a:solidFill>
                  <a:schemeClr val="bg2"/>
                </a:solidFill>
                <a:latin typeface="PS TT Commons Book" panose="02000506040000020004" pitchFamily="2" charset="77"/>
                <a:ea typeface="PS TT Commons DemiBold" charset="0"/>
                <a:cs typeface="PS TT Commons DemiBold" charset="0"/>
              </a:rPr>
              <a:t>with</a:t>
            </a:r>
            <a:r>
              <a:rPr lang="en-US" sz="1600" b="1" i="0" baseline="0" dirty="0">
                <a:solidFill>
                  <a:srgbClr val="404040"/>
                </a:solidFill>
                <a:latin typeface="PS TT Commons DemiBold" charset="0"/>
                <a:ea typeface="PS TT Commons DemiBold" charset="0"/>
                <a:cs typeface="PS TT Commons DemiBold" charset="0"/>
              </a:rPr>
              <a:t> </a:t>
            </a:r>
            <a:r>
              <a:rPr lang="en-US" sz="1600" b="1" i="0" dirty="0">
                <a:solidFill>
                  <a:srgbClr val="F05A28"/>
                </a:solidFill>
                <a:latin typeface="PS TT Commons DemiBold" charset="0"/>
                <a:ea typeface="PS TT Commons DemiBold" charset="0"/>
                <a:cs typeface="PS TT Commons DemiBold" charset="0"/>
              </a:rPr>
              <a:t>animations</a:t>
            </a:r>
          </a:p>
        </p:txBody>
      </p:sp>
    </p:spTree>
    <p:extLst>
      <p:ext uri="{BB962C8B-B14F-4D97-AF65-F5344CB8AC3E}">
        <p14:creationId xmlns:p14="http://schemas.microsoft.com/office/powerpoint/2010/main" val="163211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1" end="1"/>
                                            </p:txEl>
                                          </p:spTgt>
                                        </p:tgtEl>
                                        <p:attrNameLst>
                                          <p:attrName>ppt_c</p:attrName>
                                        </p:attrNameLst>
                                      </p:cBhvr>
                                      <p:to>
                                        <a:schemeClr val="tx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2" end="2"/>
                                            </p:txEl>
                                          </p:spTgt>
                                        </p:tgtEl>
                                        <p:attrNameLst>
                                          <p:attrName>ppt_c</p:attrName>
                                        </p:attrNameLst>
                                      </p:cBhvr>
                                      <p:to>
                                        <a:schemeClr val="tx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3" end="3"/>
                                            </p:txEl>
                                          </p:spTgt>
                                        </p:tgtEl>
                                        <p:attrNameLst>
                                          <p:attrName>ppt_c</p:attrName>
                                        </p:attrNameLst>
                                      </p:cBhvr>
                                      <p:to>
                                        <a:schemeClr val="tx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4" end="4"/>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Lst>
      </p:bldP>
    </p:bld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Title or Image Left | Content Right">
    <p:spTree>
      <p:nvGrpSpPr>
        <p:cNvPr id="1" name=""/>
        <p:cNvGrpSpPr/>
        <p:nvPr/>
      </p:nvGrpSpPr>
      <p:grpSpPr>
        <a:xfrm>
          <a:off x="0" y="0"/>
          <a:ext cx="0" cy="0"/>
          <a:chOff x="0" y="0"/>
          <a:chExt cx="0" cy="0"/>
        </a:xfrm>
      </p:grpSpPr>
      <p:sp>
        <p:nvSpPr>
          <p:cNvPr id="9" name="Content Placeholder 2"/>
          <p:cNvSpPr>
            <a:spLocks noGrp="1"/>
          </p:cNvSpPr>
          <p:nvPr>
            <p:ph sz="quarter" idx="14" hasCustomPrompt="1"/>
          </p:nvPr>
        </p:nvSpPr>
        <p:spPr>
          <a:xfrm>
            <a:off x="555414" y="469054"/>
            <a:ext cx="3589868" cy="5919895"/>
          </a:xfrm>
          <a:prstGeom prst="rect">
            <a:avLst/>
          </a:prstGeom>
        </p:spPr>
        <p:txBody>
          <a:bodyPr anchor="ctr">
            <a:noAutofit/>
          </a:bodyPr>
          <a:lstStyle>
            <a:lvl1pPr algn="r">
              <a:lnSpc>
                <a:spcPct val="100000"/>
              </a:lnSpc>
              <a:defRPr sz="3600" b="0" i="0">
                <a:latin typeface="+mj-lt"/>
                <a:ea typeface="PS TT Commons Light" charset="0"/>
                <a:cs typeface="PS TT Commons Light" charset="0"/>
              </a:defRPr>
            </a:lvl1pPr>
          </a:lstStyle>
          <a:p>
            <a:pPr lvl="0"/>
            <a:r>
              <a:rPr lang="en-US" dirty="0"/>
              <a:t>Click to Add Title or Click Icon to Add Graphic</a:t>
            </a:r>
          </a:p>
        </p:txBody>
      </p:sp>
      <p:cxnSp>
        <p:nvCxnSpPr>
          <p:cNvPr id="5" name="Straight Connector 4"/>
          <p:cNvCxnSpPr/>
          <p:nvPr/>
        </p:nvCxnSpPr>
        <p:spPr>
          <a:xfrm>
            <a:off x="4609253" y="469054"/>
            <a:ext cx="0" cy="5919895"/>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6" name="Text Placeholder 7"/>
          <p:cNvSpPr>
            <a:spLocks noGrp="1"/>
          </p:cNvSpPr>
          <p:nvPr>
            <p:ph type="body" sz="quarter" idx="10" hasCustomPrompt="1"/>
          </p:nvPr>
        </p:nvSpPr>
        <p:spPr>
          <a:xfrm>
            <a:off x="5073227" y="469054"/>
            <a:ext cx="6509173" cy="5919895"/>
          </a:xfrm>
          <a:prstGeom prst="rect">
            <a:avLst/>
          </a:prstGeom>
        </p:spPr>
        <p:txBody>
          <a:bodyPr lIns="0" anchor="ctr">
            <a:noAutofit/>
          </a:bodyPr>
          <a:lstStyle>
            <a:lvl1pPr algn="l">
              <a:defRPr sz="2267" b="0" i="0" baseline="0">
                <a:solidFill>
                  <a:schemeClr val="accent1"/>
                </a:solidFill>
                <a:latin typeface="+mn-lt"/>
                <a:ea typeface="PS TT Commons DemiBold" charset="0"/>
                <a:cs typeface="PS TT Commons DemiBold" charset="0"/>
              </a:defRPr>
            </a:lvl1pPr>
            <a:lvl2pPr algn="l">
              <a:buSzPct val="100000"/>
              <a:defRPr sz="2267" b="0" i="0">
                <a:solidFill>
                  <a:schemeClr val="accent1"/>
                </a:solidFill>
                <a:latin typeface="PS TT Commons" charset="0"/>
                <a:ea typeface="PS TT Commons" charset="0"/>
                <a:cs typeface="PS TT Commons" charset="0"/>
              </a:defRPr>
            </a:lvl2pPr>
            <a:lvl3pPr marL="804374" indent="-208502" algn="l">
              <a:tabLst/>
              <a:defRPr sz="2267" b="0" i="0">
                <a:solidFill>
                  <a:schemeClr val="accent1"/>
                </a:solidFill>
                <a:latin typeface="PS TT Commons" charset="0"/>
                <a:ea typeface="PS TT Commons" charset="0"/>
                <a:cs typeface="PS TT Commons" charset="0"/>
              </a:defRPr>
            </a:lvl3pPr>
            <a:lvl4pPr marL="1072146" indent="-189451" algn="l">
              <a:tabLst/>
              <a:defRPr sz="2267" b="0" i="0">
                <a:solidFill>
                  <a:schemeClr val="accent1"/>
                </a:solidFill>
                <a:latin typeface="PS TT Commons" charset="0"/>
                <a:ea typeface="PS TT Commons" charset="0"/>
                <a:cs typeface="PS TT Commons" charset="0"/>
              </a:defRPr>
            </a:lvl4pPr>
            <a:lvl5pPr marL="1270064" indent="-173575" algn="l">
              <a:tabLst/>
              <a:defRPr sz="2267" b="0" i="0">
                <a:solidFill>
                  <a:schemeClr val="accent1"/>
                </a:solidFill>
                <a:latin typeface="PS TT Commons" charset="0"/>
                <a:ea typeface="PS TT Commons" charset="0"/>
                <a:cs typeface="PS TT Commons" charset="0"/>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8" name="Rectangle 7">
            <a:extLst>
              <a:ext uri="{FF2B5EF4-FFF2-40B4-BE49-F238E27FC236}">
                <a16:creationId xmlns:a16="http://schemas.microsoft.com/office/drawing/2014/main" id="{262F3F88-D25E-3D41-A795-440430B54F92}"/>
              </a:ext>
            </a:extLst>
          </p:cNvPr>
          <p:cNvSpPr/>
          <p:nvPr userDrawn="1"/>
        </p:nvSpPr>
        <p:spPr>
          <a:xfrm>
            <a:off x="0" y="-853440"/>
            <a:ext cx="4776604" cy="787908"/>
          </a:xfrm>
          <a:prstGeom prst="rect">
            <a:avLst/>
          </a:prstGeom>
        </p:spPr>
        <p:txBody>
          <a:bodyPr wrap="square">
            <a:spAutoFit/>
          </a:bodyPr>
          <a:lstStyle/>
          <a:p>
            <a:pPr algn="l" defTabSz="1219232">
              <a:lnSpc>
                <a:spcPct val="150000"/>
              </a:lnSpc>
            </a:pPr>
            <a:r>
              <a:rPr lang="en-US" sz="1600" b="0" i="0" dirty="0">
                <a:solidFill>
                  <a:srgbClr val="404040"/>
                </a:solidFill>
                <a:latin typeface="PS TT Commons Book" panose="02000506040000020004" pitchFamily="2" charset="77"/>
                <a:ea typeface="PS TT Commons DemiBold" charset="0"/>
                <a:cs typeface="PS TT Commons DemiBold" charset="0"/>
              </a:rPr>
              <a:t>This bullet list is </a:t>
            </a:r>
            <a:r>
              <a:rPr lang="en-US" sz="1600" b="1" i="0" dirty="0">
                <a:solidFill>
                  <a:srgbClr val="F05A28"/>
                </a:solidFill>
                <a:latin typeface="PS TT Commons DemiBold" charset="0"/>
                <a:ea typeface="PS TT Commons DemiBold" charset="0"/>
                <a:cs typeface="PS TT Commons DemiBold" charset="0"/>
              </a:rPr>
              <a:t>preset </a:t>
            </a:r>
            <a:r>
              <a:rPr lang="en-US" sz="1600" b="0" i="0" dirty="0">
                <a:solidFill>
                  <a:srgbClr val="404040"/>
                </a:solidFill>
                <a:latin typeface="PS TT Commons Book" panose="02000506040000020004" pitchFamily="2" charset="77"/>
                <a:ea typeface="PS TT Commons DemiBold" charset="0"/>
                <a:cs typeface="PS TT Commons DemiBold" charset="0"/>
              </a:rPr>
              <a:t>with</a:t>
            </a:r>
            <a:r>
              <a:rPr lang="en-US" sz="1600" b="1" i="0" baseline="0" dirty="0">
                <a:solidFill>
                  <a:srgbClr val="404040"/>
                </a:solidFill>
                <a:latin typeface="PS TT Commons DemiBold" charset="0"/>
                <a:ea typeface="PS TT Commons DemiBold" charset="0"/>
                <a:cs typeface="PS TT Commons DemiBold" charset="0"/>
              </a:rPr>
              <a:t> </a:t>
            </a:r>
            <a:r>
              <a:rPr lang="en-US" sz="1600" b="1" i="0" dirty="0">
                <a:solidFill>
                  <a:srgbClr val="F05A28"/>
                </a:solidFill>
                <a:latin typeface="PS TT Commons DemiBold" charset="0"/>
                <a:ea typeface="PS TT Commons DemiBold" charset="0"/>
                <a:cs typeface="PS TT Commons DemiBold" charset="0"/>
              </a:rPr>
              <a:t>animations</a:t>
            </a:r>
          </a:p>
          <a:p>
            <a:pPr marL="0" marR="0" lvl="0" indent="0" algn="l" defTabSz="1219232" rtl="0" eaLnBrk="1" fontAlgn="auto" latinLnBrk="0" hangingPunct="1">
              <a:lnSpc>
                <a:spcPct val="150000"/>
              </a:lnSpc>
              <a:spcBef>
                <a:spcPts val="0"/>
              </a:spcBef>
              <a:spcAft>
                <a:spcPts val="0"/>
              </a:spcAft>
              <a:buClrTx/>
              <a:buSzTx/>
              <a:buFontTx/>
              <a:buNone/>
              <a:tabLst/>
              <a:defRPr/>
            </a:pPr>
            <a:r>
              <a:rPr lang="en-US" sz="1600" b="0" i="0" dirty="0">
                <a:solidFill>
                  <a:schemeClr val="bg2"/>
                </a:solidFill>
                <a:latin typeface="PS TT Commons Book" panose="02000506040000020004" pitchFamily="2" charset="77"/>
                <a:ea typeface="PS TT Commons DemiBold" charset="0"/>
                <a:cs typeface="PS TT Commons DemiBold" charset="0"/>
              </a:rPr>
              <a:t>This bullet list is </a:t>
            </a:r>
            <a:r>
              <a:rPr lang="en-US" sz="1600" b="1" i="0" dirty="0">
                <a:solidFill>
                  <a:srgbClr val="F05A28"/>
                </a:solidFill>
                <a:latin typeface="PS TT Commons DemiBold" charset="0"/>
                <a:ea typeface="PS TT Commons DemiBold" charset="0"/>
                <a:cs typeface="PS TT Commons DemiBold" charset="0"/>
              </a:rPr>
              <a:t>preset </a:t>
            </a:r>
            <a:r>
              <a:rPr lang="en-US" sz="1600" b="0" i="0" dirty="0">
                <a:solidFill>
                  <a:schemeClr val="bg2"/>
                </a:solidFill>
                <a:latin typeface="PS TT Commons Book" panose="02000506040000020004" pitchFamily="2" charset="77"/>
                <a:ea typeface="PS TT Commons DemiBold" charset="0"/>
                <a:cs typeface="PS TT Commons DemiBold" charset="0"/>
              </a:rPr>
              <a:t>with</a:t>
            </a:r>
            <a:r>
              <a:rPr lang="en-US" sz="1600" b="1" i="0" baseline="0" dirty="0">
                <a:solidFill>
                  <a:srgbClr val="404040"/>
                </a:solidFill>
                <a:latin typeface="PS TT Commons DemiBold" charset="0"/>
                <a:ea typeface="PS TT Commons DemiBold" charset="0"/>
                <a:cs typeface="PS TT Commons DemiBold" charset="0"/>
              </a:rPr>
              <a:t> </a:t>
            </a:r>
            <a:r>
              <a:rPr lang="en-US" sz="1600" b="1" i="0" dirty="0">
                <a:solidFill>
                  <a:srgbClr val="F05A28"/>
                </a:solidFill>
                <a:latin typeface="PS TT Commons DemiBold" charset="0"/>
                <a:ea typeface="PS TT Commons DemiBold" charset="0"/>
                <a:cs typeface="PS TT Commons DemiBold" charset="0"/>
              </a:rPr>
              <a:t>animations</a:t>
            </a:r>
          </a:p>
        </p:txBody>
      </p:sp>
    </p:spTree>
    <p:extLst>
      <p:ext uri="{BB962C8B-B14F-4D97-AF65-F5344CB8AC3E}">
        <p14:creationId xmlns:p14="http://schemas.microsoft.com/office/powerpoint/2010/main" val="262692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6">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6">
                                            <p:txEl>
                                              <p:pRg st="1" end="1"/>
                                            </p:txEl>
                                          </p:spTgt>
                                        </p:tgtEl>
                                        <p:attrNameLst>
                                          <p:attrName>ppt_c</p:attrName>
                                        </p:attrNameLst>
                                      </p:cBhvr>
                                      <p:to>
                                        <a:schemeClr val="tx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6">
                                            <p:txEl>
                                              <p:pRg st="2" end="2"/>
                                            </p:txEl>
                                          </p:spTgt>
                                        </p:tgtEl>
                                        <p:attrNameLst>
                                          <p:attrName>ppt_c</p:attrName>
                                        </p:attrNameLst>
                                      </p:cBhvr>
                                      <p:to>
                                        <a:schemeClr val="tx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6">
                                            <p:txEl>
                                              <p:pRg st="3" end="3"/>
                                            </p:txEl>
                                          </p:spTgt>
                                        </p:tgtEl>
                                        <p:attrNameLst>
                                          <p:attrName>ppt_c</p:attrName>
                                        </p:attrNameLst>
                                      </p:cBhvr>
                                      <p:to>
                                        <a:schemeClr val="tx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6">
                                            <p:txEl>
                                              <p:pRg st="4" end="4"/>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bldLvl="5">
        <p:tmplLst>
          <p:tmpl lvl="1">
            <p:tnLst>
              <p:par>
                <p:cTn presetID="1"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childTnLst>
                  <p:subTnLst>
                    <p:animClr clrSpc="rgb" dir="cw">
                      <p:cBhvr override="childStyle">
                        <p:cTn dur="1" fill="hold" display="0" masterRel="nextClick" afterEffect="1"/>
                        <p:tgtEl>
                          <p:spTgt spid="6"/>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childTnLst>
                  <p:subTnLst>
                    <p:animClr clrSpc="rgb" dir="cw">
                      <p:cBhvr override="childStyle">
                        <p:cTn dur="1" fill="hold" display="0" masterRel="nextClick" afterEffect="1"/>
                        <p:tgtEl>
                          <p:spTgt spid="6"/>
                        </p:tgtEl>
                        <p:attrNameLst>
                          <p:attrName>ppt_c</p:attrName>
                        </p:attrNameLst>
                      </p:cBhvr>
                      <p:to>
                        <a:schemeClr val="tx2"/>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childTnLst>
                  <p:subTnLst>
                    <p:animClr clrSpc="rgb" dir="cw">
                      <p:cBhvr override="childStyle">
                        <p:cTn dur="1" fill="hold" display="0" masterRel="nextClick" afterEffect="1"/>
                        <p:tgtEl>
                          <p:spTgt spid="6"/>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childTnLst>
                  <p:subTnLst>
                    <p:animClr clrSpc="rgb" dir="cw">
                      <p:cBhvr override="childStyle">
                        <p:cTn dur="1" fill="hold" display="0" masterRel="nextClick" afterEffect="1"/>
                        <p:tgtEl>
                          <p:spTgt spid="6"/>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childTnLst>
                  <p:subTnLst>
                    <p:animClr clrSpc="rgb" dir="cw">
                      <p:cBhvr override="childStyle">
                        <p:cTn dur="1" fill="hold" display="0" masterRel="nextClick" afterEffect="1"/>
                        <p:tgtEl>
                          <p:spTgt spid="6"/>
                        </p:tgtEl>
                        <p:attrNameLst>
                          <p:attrName>ppt_c</p:attrName>
                        </p:attrNameLst>
                      </p:cBhvr>
                      <p:to>
                        <a:schemeClr val="tx2"/>
                      </p:to>
                    </p:animClr>
                  </p:subTnLst>
                </p:cTn>
              </p:par>
            </p:tnLst>
          </p:tmpl>
        </p:tmplLst>
      </p:bldP>
    </p:bld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Title or Image Left | Content R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B7937E-1F6E-4748-B7B4-7B58CEB11A1E}"/>
              </a:ext>
            </a:extLst>
          </p:cNvPr>
          <p:cNvSpPr>
            <a:spLocks noGrp="1"/>
          </p:cNvSpPr>
          <p:nvPr>
            <p:ph type="title" hasCustomPrompt="1"/>
          </p:nvPr>
        </p:nvSpPr>
        <p:spPr/>
        <p:txBody>
          <a:bodyPr/>
          <a:lstStyle>
            <a:lvl1pPr>
              <a:defRPr baseline="0"/>
            </a:lvl1pPr>
          </a:lstStyle>
          <a:p>
            <a:r>
              <a:rPr lang="en-US"/>
              <a:t>Add Slide Title in Title Case</a:t>
            </a:r>
          </a:p>
        </p:txBody>
      </p:sp>
      <p:sp>
        <p:nvSpPr>
          <p:cNvPr id="3" name="Content Placeholder 2">
            <a:extLst>
              <a:ext uri="{FF2B5EF4-FFF2-40B4-BE49-F238E27FC236}">
                <a16:creationId xmlns:a16="http://schemas.microsoft.com/office/drawing/2014/main" id="{7AE5B6AF-0944-49FB-913E-31C7E9779510}"/>
              </a:ext>
            </a:extLst>
          </p:cNvPr>
          <p:cNvSpPr>
            <a:spLocks noGrp="1"/>
          </p:cNvSpPr>
          <p:nvPr>
            <p:ph sz="half" idx="1" hasCustomPrompt="1"/>
          </p:nvPr>
        </p:nvSpPr>
        <p:spPr>
          <a:xfrm>
            <a:off x="838199" y="1625601"/>
            <a:ext cx="3496735" cy="4551364"/>
          </a:xfrm>
          <a:prstGeom prst="rect">
            <a:avLst/>
          </a:prstGeom>
        </p:spPr>
        <p:txBody>
          <a:bodyPr anchor="ctr">
            <a:noAutofit/>
          </a:bodyPr>
          <a:lstStyle>
            <a:lvl1pPr algn="r">
              <a:defRPr sz="3600" baseline="0">
                <a:latin typeface="+mj-lt"/>
              </a:defRPr>
            </a:lvl1pPr>
          </a:lstStyle>
          <a:p>
            <a:pPr lvl="0"/>
            <a:r>
              <a:rPr lang="en-US"/>
              <a:t>Click to add title or click icon to add graphic</a:t>
            </a:r>
          </a:p>
        </p:txBody>
      </p:sp>
      <p:cxnSp>
        <p:nvCxnSpPr>
          <p:cNvPr id="8" name="Straight Connector 7"/>
          <p:cNvCxnSpPr/>
          <p:nvPr/>
        </p:nvCxnSpPr>
        <p:spPr>
          <a:xfrm>
            <a:off x="4717627" y="1625601"/>
            <a:ext cx="0" cy="4551364"/>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7" name="Text Placeholder 7"/>
          <p:cNvSpPr>
            <a:spLocks noGrp="1"/>
          </p:cNvSpPr>
          <p:nvPr>
            <p:ph type="body" sz="quarter" idx="10" hasCustomPrompt="1"/>
          </p:nvPr>
        </p:nvSpPr>
        <p:spPr>
          <a:xfrm>
            <a:off x="5073227" y="1625601"/>
            <a:ext cx="6509173" cy="4551364"/>
          </a:xfrm>
          <a:prstGeom prst="rect">
            <a:avLst/>
          </a:prstGeom>
        </p:spPr>
        <p:txBody>
          <a:bodyPr lIns="0" anchor="ctr">
            <a:noAutofit/>
          </a:bodyPr>
          <a:lstStyle>
            <a:lvl1pPr algn="l">
              <a:defRPr sz="2267" b="0" i="0" baseline="0">
                <a:solidFill>
                  <a:schemeClr val="accent1"/>
                </a:solidFill>
                <a:latin typeface="+mn-lt"/>
                <a:ea typeface="PS TT Commons DemiBold" charset="0"/>
                <a:cs typeface="PS TT Commons DemiBold" charset="0"/>
              </a:defRPr>
            </a:lvl1pPr>
            <a:lvl2pPr algn="l">
              <a:buSzPct val="100000"/>
              <a:defRPr sz="2267" b="0" i="0">
                <a:solidFill>
                  <a:schemeClr val="accent1"/>
                </a:solidFill>
                <a:latin typeface="PS TT Commons" charset="0"/>
                <a:ea typeface="PS TT Commons" charset="0"/>
                <a:cs typeface="PS TT Commons" charset="0"/>
              </a:defRPr>
            </a:lvl2pPr>
            <a:lvl3pPr marL="804374" indent="-208502" algn="l">
              <a:tabLst/>
              <a:defRPr sz="2267" b="0" i="0">
                <a:solidFill>
                  <a:schemeClr val="accent1"/>
                </a:solidFill>
                <a:latin typeface="PS TT Commons" charset="0"/>
                <a:ea typeface="PS TT Commons" charset="0"/>
                <a:cs typeface="PS TT Commons" charset="0"/>
              </a:defRPr>
            </a:lvl3pPr>
            <a:lvl4pPr marL="1072146" indent="-189451" algn="l">
              <a:tabLst/>
              <a:defRPr sz="2267" b="0" i="0">
                <a:solidFill>
                  <a:schemeClr val="accent1"/>
                </a:solidFill>
                <a:latin typeface="PS TT Commons" charset="0"/>
                <a:ea typeface="PS TT Commons" charset="0"/>
                <a:cs typeface="PS TT Commons" charset="0"/>
              </a:defRPr>
            </a:lvl4pPr>
            <a:lvl5pPr marL="1270064" indent="-173575" algn="l">
              <a:tabLst/>
              <a:defRPr sz="2267" b="0" i="0">
                <a:solidFill>
                  <a:schemeClr val="accent1"/>
                </a:solidFill>
                <a:latin typeface="PS TT Commons" charset="0"/>
                <a:ea typeface="PS TT Commons" charset="0"/>
                <a:cs typeface="PS TT Commons" charset="0"/>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4" name="TextBox 3"/>
          <p:cNvSpPr txBox="1"/>
          <p:nvPr userDrawn="1"/>
        </p:nvSpPr>
        <p:spPr>
          <a:xfrm>
            <a:off x="7827264" y="4767072"/>
            <a:ext cx="609600" cy="609600"/>
          </a:xfrm>
          <a:prstGeom prst="rect">
            <a:avLst/>
          </a:prstGeom>
        </p:spPr>
        <p:txBody>
          <a:bodyPr vert="horz" wrap="none" lIns="0" tIns="21980" rIns="43959" bIns="21980" rtlCol="0" anchor="b" anchorCtr="0">
            <a:noAutofit/>
          </a:bodyPr>
          <a:lstStyle/>
          <a:p>
            <a:pPr marL="0" marR="0" indent="0" algn="l" defTabSz="293016" rtl="0" eaLnBrk="1" fontAlgn="auto" latinLnBrk="0" hangingPunct="1">
              <a:lnSpc>
                <a:spcPct val="85000"/>
              </a:lnSpc>
              <a:spcBef>
                <a:spcPct val="0"/>
              </a:spcBef>
              <a:spcAft>
                <a:spcPts val="0"/>
              </a:spcAft>
              <a:buClrTx/>
              <a:buSzTx/>
              <a:buFontTx/>
              <a:buNone/>
              <a:tabLst/>
            </a:pPr>
            <a:endParaRPr kumimoji="0" lang="en-US" sz="235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sp>
        <p:nvSpPr>
          <p:cNvPr id="10" name="Rectangle 9">
            <a:extLst>
              <a:ext uri="{FF2B5EF4-FFF2-40B4-BE49-F238E27FC236}">
                <a16:creationId xmlns:a16="http://schemas.microsoft.com/office/drawing/2014/main" id="{81185255-18F2-E04A-BB77-58C1D7B2DA1E}"/>
              </a:ext>
            </a:extLst>
          </p:cNvPr>
          <p:cNvSpPr/>
          <p:nvPr userDrawn="1"/>
        </p:nvSpPr>
        <p:spPr>
          <a:xfrm>
            <a:off x="0" y="-853440"/>
            <a:ext cx="4776604" cy="787908"/>
          </a:xfrm>
          <a:prstGeom prst="rect">
            <a:avLst/>
          </a:prstGeom>
        </p:spPr>
        <p:txBody>
          <a:bodyPr wrap="square">
            <a:spAutoFit/>
          </a:bodyPr>
          <a:lstStyle/>
          <a:p>
            <a:pPr algn="l" defTabSz="1219232">
              <a:lnSpc>
                <a:spcPct val="150000"/>
              </a:lnSpc>
            </a:pPr>
            <a:r>
              <a:rPr lang="en-US" sz="1600" b="0" i="0" dirty="0">
                <a:solidFill>
                  <a:srgbClr val="404040"/>
                </a:solidFill>
                <a:latin typeface="PS TT Commons Book" panose="02000506040000020004" pitchFamily="2" charset="77"/>
                <a:ea typeface="PS TT Commons DemiBold" charset="0"/>
                <a:cs typeface="PS TT Commons DemiBold" charset="0"/>
              </a:rPr>
              <a:t>This bullet list is </a:t>
            </a:r>
            <a:r>
              <a:rPr lang="en-US" sz="1600" b="1" i="0" dirty="0">
                <a:solidFill>
                  <a:srgbClr val="F05A28"/>
                </a:solidFill>
                <a:latin typeface="PS TT Commons DemiBold" charset="0"/>
                <a:ea typeface="PS TT Commons DemiBold" charset="0"/>
                <a:cs typeface="PS TT Commons DemiBold" charset="0"/>
              </a:rPr>
              <a:t>preset </a:t>
            </a:r>
            <a:r>
              <a:rPr lang="en-US" sz="1600" b="0" i="0" dirty="0">
                <a:solidFill>
                  <a:srgbClr val="404040"/>
                </a:solidFill>
                <a:latin typeface="PS TT Commons Book" panose="02000506040000020004" pitchFamily="2" charset="77"/>
                <a:ea typeface="PS TT Commons DemiBold" charset="0"/>
                <a:cs typeface="PS TT Commons DemiBold" charset="0"/>
              </a:rPr>
              <a:t>with</a:t>
            </a:r>
            <a:r>
              <a:rPr lang="en-US" sz="1600" b="1" i="0" baseline="0" dirty="0">
                <a:solidFill>
                  <a:srgbClr val="404040"/>
                </a:solidFill>
                <a:latin typeface="PS TT Commons DemiBold" charset="0"/>
                <a:ea typeface="PS TT Commons DemiBold" charset="0"/>
                <a:cs typeface="PS TT Commons DemiBold" charset="0"/>
              </a:rPr>
              <a:t> </a:t>
            </a:r>
            <a:r>
              <a:rPr lang="en-US" sz="1600" b="1" i="0" dirty="0">
                <a:solidFill>
                  <a:srgbClr val="F05A28"/>
                </a:solidFill>
                <a:latin typeface="PS TT Commons DemiBold" charset="0"/>
                <a:ea typeface="PS TT Commons DemiBold" charset="0"/>
                <a:cs typeface="PS TT Commons DemiBold" charset="0"/>
              </a:rPr>
              <a:t>animations</a:t>
            </a:r>
          </a:p>
          <a:p>
            <a:pPr marL="0" marR="0" lvl="0" indent="0" algn="l" defTabSz="1219232" rtl="0" eaLnBrk="1" fontAlgn="auto" latinLnBrk="0" hangingPunct="1">
              <a:lnSpc>
                <a:spcPct val="150000"/>
              </a:lnSpc>
              <a:spcBef>
                <a:spcPts val="0"/>
              </a:spcBef>
              <a:spcAft>
                <a:spcPts val="0"/>
              </a:spcAft>
              <a:buClrTx/>
              <a:buSzTx/>
              <a:buFontTx/>
              <a:buNone/>
              <a:tabLst/>
              <a:defRPr/>
            </a:pPr>
            <a:r>
              <a:rPr lang="en-US" sz="1600" b="0" i="0" dirty="0">
                <a:solidFill>
                  <a:schemeClr val="bg2"/>
                </a:solidFill>
                <a:latin typeface="PS TT Commons Book" panose="02000506040000020004" pitchFamily="2" charset="77"/>
                <a:ea typeface="PS TT Commons DemiBold" charset="0"/>
                <a:cs typeface="PS TT Commons DemiBold" charset="0"/>
              </a:rPr>
              <a:t>This bullet list is </a:t>
            </a:r>
            <a:r>
              <a:rPr lang="en-US" sz="1600" b="1" i="0" dirty="0">
                <a:solidFill>
                  <a:srgbClr val="F05A28"/>
                </a:solidFill>
                <a:latin typeface="PS TT Commons DemiBold" charset="0"/>
                <a:ea typeface="PS TT Commons DemiBold" charset="0"/>
                <a:cs typeface="PS TT Commons DemiBold" charset="0"/>
              </a:rPr>
              <a:t>preset </a:t>
            </a:r>
            <a:r>
              <a:rPr lang="en-US" sz="1600" b="0" i="0" dirty="0">
                <a:solidFill>
                  <a:schemeClr val="bg2"/>
                </a:solidFill>
                <a:latin typeface="PS TT Commons Book" panose="02000506040000020004" pitchFamily="2" charset="77"/>
                <a:ea typeface="PS TT Commons DemiBold" charset="0"/>
                <a:cs typeface="PS TT Commons DemiBold" charset="0"/>
              </a:rPr>
              <a:t>with</a:t>
            </a:r>
            <a:r>
              <a:rPr lang="en-US" sz="1600" b="1" i="0" baseline="0" dirty="0">
                <a:solidFill>
                  <a:srgbClr val="404040"/>
                </a:solidFill>
                <a:latin typeface="PS TT Commons DemiBold" charset="0"/>
                <a:ea typeface="PS TT Commons DemiBold" charset="0"/>
                <a:cs typeface="PS TT Commons DemiBold" charset="0"/>
              </a:rPr>
              <a:t> </a:t>
            </a:r>
            <a:r>
              <a:rPr lang="en-US" sz="1600" b="1" i="0" dirty="0">
                <a:solidFill>
                  <a:srgbClr val="F05A28"/>
                </a:solidFill>
                <a:latin typeface="PS TT Commons DemiBold" charset="0"/>
                <a:ea typeface="PS TT Commons DemiBold" charset="0"/>
                <a:cs typeface="PS TT Commons DemiBold" charset="0"/>
              </a:rPr>
              <a:t>animations</a:t>
            </a:r>
          </a:p>
        </p:txBody>
      </p:sp>
    </p:spTree>
    <p:extLst>
      <p:ext uri="{BB962C8B-B14F-4D97-AF65-F5344CB8AC3E}">
        <p14:creationId xmlns:p14="http://schemas.microsoft.com/office/powerpoint/2010/main" val="876281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1" end="1"/>
                                            </p:txEl>
                                          </p:spTgt>
                                        </p:tgtEl>
                                        <p:attrNameLst>
                                          <p:attrName>ppt_c</p:attrName>
                                        </p:attrNameLst>
                                      </p:cBhvr>
                                      <p:to>
                                        <a:schemeClr val="tx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2" end="2"/>
                                            </p:txEl>
                                          </p:spTgt>
                                        </p:tgtEl>
                                        <p:attrNameLst>
                                          <p:attrName>ppt_c</p:attrName>
                                        </p:attrNameLst>
                                      </p:cBhvr>
                                      <p:to>
                                        <a:schemeClr val="tx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3" end="3"/>
                                            </p:txEl>
                                          </p:spTgt>
                                        </p:tgtEl>
                                        <p:attrNameLst>
                                          <p:attrName>ppt_c</p:attrName>
                                        </p:attrNameLst>
                                      </p:cBhvr>
                                      <p:to>
                                        <a:schemeClr val="tx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4" end="4"/>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bldLvl="5">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Lst>
      </p:bldP>
    </p:bld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1_Title, Title or Image Left | Content R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B7937E-1F6E-4748-B7B4-7B58CEB11A1E}"/>
              </a:ext>
            </a:extLst>
          </p:cNvPr>
          <p:cNvSpPr>
            <a:spLocks noGrp="1"/>
          </p:cNvSpPr>
          <p:nvPr>
            <p:ph type="title" hasCustomPrompt="1"/>
          </p:nvPr>
        </p:nvSpPr>
        <p:spPr/>
        <p:txBody>
          <a:bodyPr/>
          <a:lstStyle>
            <a:lvl1pPr>
              <a:defRPr baseline="0"/>
            </a:lvl1pPr>
          </a:lstStyle>
          <a:p>
            <a:r>
              <a:rPr lang="en-US"/>
              <a:t>Click to Add Slide Title in Title Case</a:t>
            </a:r>
          </a:p>
        </p:txBody>
      </p:sp>
      <p:sp>
        <p:nvSpPr>
          <p:cNvPr id="3" name="Content Placeholder 2">
            <a:extLst>
              <a:ext uri="{FF2B5EF4-FFF2-40B4-BE49-F238E27FC236}">
                <a16:creationId xmlns:a16="http://schemas.microsoft.com/office/drawing/2014/main" id="{7AE5B6AF-0944-49FB-913E-31C7E9779510}"/>
              </a:ext>
            </a:extLst>
          </p:cNvPr>
          <p:cNvSpPr>
            <a:spLocks noGrp="1"/>
          </p:cNvSpPr>
          <p:nvPr>
            <p:ph sz="half" idx="1" hasCustomPrompt="1"/>
          </p:nvPr>
        </p:nvSpPr>
        <p:spPr>
          <a:xfrm>
            <a:off x="7379627" y="1625601"/>
            <a:ext cx="3974173" cy="4551364"/>
          </a:xfrm>
          <a:prstGeom prst="rect">
            <a:avLst/>
          </a:prstGeom>
        </p:spPr>
        <p:txBody>
          <a:bodyPr anchor="ctr">
            <a:noAutofit/>
          </a:bodyPr>
          <a:lstStyle>
            <a:lvl1pPr algn="l">
              <a:defRPr sz="3600" baseline="0">
                <a:latin typeface="+mj-lt"/>
              </a:defRPr>
            </a:lvl1pPr>
          </a:lstStyle>
          <a:p>
            <a:pPr lvl="0"/>
            <a:r>
              <a:rPr lang="en-US"/>
              <a:t>Click to add title or click icon to add graphic</a:t>
            </a:r>
          </a:p>
        </p:txBody>
      </p:sp>
      <p:cxnSp>
        <p:nvCxnSpPr>
          <p:cNvPr id="8" name="Straight Connector 7"/>
          <p:cNvCxnSpPr/>
          <p:nvPr/>
        </p:nvCxnSpPr>
        <p:spPr>
          <a:xfrm>
            <a:off x="7127673" y="1625601"/>
            <a:ext cx="0" cy="4551364"/>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9" name="Text Placeholder 7"/>
          <p:cNvSpPr>
            <a:spLocks noGrp="1"/>
          </p:cNvSpPr>
          <p:nvPr>
            <p:ph type="body" sz="quarter" idx="10" hasCustomPrompt="1"/>
          </p:nvPr>
        </p:nvSpPr>
        <p:spPr>
          <a:xfrm>
            <a:off x="838200" y="1625601"/>
            <a:ext cx="6037521" cy="4551364"/>
          </a:xfrm>
          <a:prstGeom prst="rect">
            <a:avLst/>
          </a:prstGeom>
        </p:spPr>
        <p:txBody>
          <a:bodyPr lIns="0" anchor="ctr">
            <a:noAutofit/>
          </a:bodyPr>
          <a:lstStyle>
            <a:lvl1pPr marL="0" indent="0" algn="r">
              <a:buNone/>
              <a:defRPr sz="2267" b="0" i="0" baseline="0">
                <a:solidFill>
                  <a:schemeClr val="accent1"/>
                </a:solidFill>
                <a:latin typeface="+mn-lt"/>
                <a:ea typeface="PS TT Commons DemiBold" charset="0"/>
                <a:cs typeface="PS TT Commons DemiBold" charset="0"/>
              </a:defRPr>
            </a:lvl1pPr>
            <a:lvl2pPr marL="297080" indent="0" algn="r">
              <a:buSzPct val="100000"/>
              <a:buNone/>
              <a:defRPr sz="2267" b="0" i="0">
                <a:solidFill>
                  <a:schemeClr val="accent1"/>
                </a:solidFill>
                <a:latin typeface="PS TT Commons" charset="0"/>
                <a:ea typeface="PS TT Commons" charset="0"/>
                <a:cs typeface="PS TT Commons" charset="0"/>
              </a:defRPr>
            </a:lvl2pPr>
            <a:lvl3pPr marL="596192" indent="0" algn="r">
              <a:buNone/>
              <a:defRPr sz="2267" b="0" i="0">
                <a:solidFill>
                  <a:schemeClr val="accent1"/>
                </a:solidFill>
                <a:latin typeface="PS TT Commons" charset="0"/>
                <a:ea typeface="PS TT Commons" charset="0"/>
                <a:cs typeface="PS TT Commons" charset="0"/>
              </a:defRPr>
            </a:lvl3pPr>
            <a:lvl4pPr marL="882673" indent="0" algn="r">
              <a:buNone/>
              <a:defRPr sz="2267" b="0" i="0">
                <a:solidFill>
                  <a:schemeClr val="accent1"/>
                </a:solidFill>
                <a:latin typeface="PS TT Commons" charset="0"/>
                <a:ea typeface="PS TT Commons" charset="0"/>
                <a:cs typeface="PS TT Commons" charset="0"/>
              </a:defRPr>
            </a:lvl4pPr>
            <a:lvl5pPr marL="1096990" indent="0" algn="r">
              <a:buNone/>
              <a:defRPr sz="2267" b="0" i="0">
                <a:solidFill>
                  <a:schemeClr val="accent1"/>
                </a:solidFill>
                <a:latin typeface="PS TT Commons" charset="0"/>
                <a:ea typeface="PS TT Commons" charset="0"/>
                <a:cs typeface="PS TT Commons" charset="0"/>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10" name="Rectangle 9">
            <a:extLst>
              <a:ext uri="{FF2B5EF4-FFF2-40B4-BE49-F238E27FC236}">
                <a16:creationId xmlns:a16="http://schemas.microsoft.com/office/drawing/2014/main" id="{27899874-47B9-A54E-8607-0E9834DFB839}"/>
              </a:ext>
            </a:extLst>
          </p:cNvPr>
          <p:cNvSpPr/>
          <p:nvPr userDrawn="1"/>
        </p:nvSpPr>
        <p:spPr>
          <a:xfrm>
            <a:off x="0" y="-853440"/>
            <a:ext cx="4776604" cy="787908"/>
          </a:xfrm>
          <a:prstGeom prst="rect">
            <a:avLst/>
          </a:prstGeom>
        </p:spPr>
        <p:txBody>
          <a:bodyPr wrap="square">
            <a:spAutoFit/>
          </a:bodyPr>
          <a:lstStyle/>
          <a:p>
            <a:pPr algn="l" defTabSz="1219232">
              <a:lnSpc>
                <a:spcPct val="150000"/>
              </a:lnSpc>
            </a:pPr>
            <a:r>
              <a:rPr lang="en-US" sz="1600" b="0" i="0" dirty="0">
                <a:solidFill>
                  <a:srgbClr val="404040"/>
                </a:solidFill>
                <a:latin typeface="PS TT Commons Book" panose="02000506040000020004" pitchFamily="2" charset="77"/>
                <a:ea typeface="PS TT Commons DemiBold" charset="0"/>
                <a:cs typeface="PS TT Commons DemiBold" charset="0"/>
              </a:rPr>
              <a:t>This bullet list is </a:t>
            </a:r>
            <a:r>
              <a:rPr lang="en-US" sz="1600" b="1" i="0" dirty="0">
                <a:solidFill>
                  <a:srgbClr val="F05A28"/>
                </a:solidFill>
                <a:latin typeface="PS TT Commons DemiBold" charset="0"/>
                <a:ea typeface="PS TT Commons DemiBold" charset="0"/>
                <a:cs typeface="PS TT Commons DemiBold" charset="0"/>
              </a:rPr>
              <a:t>preset </a:t>
            </a:r>
            <a:r>
              <a:rPr lang="en-US" sz="1600" b="0" i="0" dirty="0">
                <a:solidFill>
                  <a:srgbClr val="404040"/>
                </a:solidFill>
                <a:latin typeface="PS TT Commons Book" panose="02000506040000020004" pitchFamily="2" charset="77"/>
                <a:ea typeface="PS TT Commons DemiBold" charset="0"/>
                <a:cs typeface="PS TT Commons DemiBold" charset="0"/>
              </a:rPr>
              <a:t>with</a:t>
            </a:r>
            <a:r>
              <a:rPr lang="en-US" sz="1600" b="1" i="0" baseline="0" dirty="0">
                <a:solidFill>
                  <a:srgbClr val="404040"/>
                </a:solidFill>
                <a:latin typeface="PS TT Commons DemiBold" charset="0"/>
                <a:ea typeface="PS TT Commons DemiBold" charset="0"/>
                <a:cs typeface="PS TT Commons DemiBold" charset="0"/>
              </a:rPr>
              <a:t> </a:t>
            </a:r>
            <a:r>
              <a:rPr lang="en-US" sz="1600" b="1" i="0" dirty="0">
                <a:solidFill>
                  <a:srgbClr val="F05A28"/>
                </a:solidFill>
                <a:latin typeface="PS TT Commons DemiBold" charset="0"/>
                <a:ea typeface="PS TT Commons DemiBold" charset="0"/>
                <a:cs typeface="PS TT Commons DemiBold" charset="0"/>
              </a:rPr>
              <a:t>animations</a:t>
            </a:r>
          </a:p>
          <a:p>
            <a:pPr marL="0" marR="0" lvl="0" indent="0" algn="l" defTabSz="1219232" rtl="0" eaLnBrk="1" fontAlgn="auto" latinLnBrk="0" hangingPunct="1">
              <a:lnSpc>
                <a:spcPct val="150000"/>
              </a:lnSpc>
              <a:spcBef>
                <a:spcPts val="0"/>
              </a:spcBef>
              <a:spcAft>
                <a:spcPts val="0"/>
              </a:spcAft>
              <a:buClrTx/>
              <a:buSzTx/>
              <a:buFontTx/>
              <a:buNone/>
              <a:tabLst/>
              <a:defRPr/>
            </a:pPr>
            <a:r>
              <a:rPr lang="en-US" sz="1600" b="0" i="0" dirty="0">
                <a:solidFill>
                  <a:schemeClr val="bg2"/>
                </a:solidFill>
                <a:latin typeface="PS TT Commons Book" panose="02000506040000020004" pitchFamily="2" charset="77"/>
                <a:ea typeface="PS TT Commons DemiBold" charset="0"/>
                <a:cs typeface="PS TT Commons DemiBold" charset="0"/>
              </a:rPr>
              <a:t>This bullet list is </a:t>
            </a:r>
            <a:r>
              <a:rPr lang="en-US" sz="1600" b="1" i="0" dirty="0">
                <a:solidFill>
                  <a:srgbClr val="F05A28"/>
                </a:solidFill>
                <a:latin typeface="PS TT Commons DemiBold" charset="0"/>
                <a:ea typeface="PS TT Commons DemiBold" charset="0"/>
                <a:cs typeface="PS TT Commons DemiBold" charset="0"/>
              </a:rPr>
              <a:t>preset </a:t>
            </a:r>
            <a:r>
              <a:rPr lang="en-US" sz="1600" b="0" i="0" dirty="0">
                <a:solidFill>
                  <a:schemeClr val="bg2"/>
                </a:solidFill>
                <a:latin typeface="PS TT Commons Book" panose="02000506040000020004" pitchFamily="2" charset="77"/>
                <a:ea typeface="PS TT Commons DemiBold" charset="0"/>
                <a:cs typeface="PS TT Commons DemiBold" charset="0"/>
              </a:rPr>
              <a:t>with</a:t>
            </a:r>
            <a:r>
              <a:rPr lang="en-US" sz="1600" b="1" i="0" baseline="0" dirty="0">
                <a:solidFill>
                  <a:srgbClr val="404040"/>
                </a:solidFill>
                <a:latin typeface="PS TT Commons DemiBold" charset="0"/>
                <a:ea typeface="PS TT Commons DemiBold" charset="0"/>
                <a:cs typeface="PS TT Commons DemiBold" charset="0"/>
              </a:rPr>
              <a:t> </a:t>
            </a:r>
            <a:r>
              <a:rPr lang="en-US" sz="1600" b="1" i="0" dirty="0">
                <a:solidFill>
                  <a:srgbClr val="F05A28"/>
                </a:solidFill>
                <a:latin typeface="PS TT Commons DemiBold" charset="0"/>
                <a:ea typeface="PS TT Commons DemiBold" charset="0"/>
                <a:cs typeface="PS TT Commons DemiBold" charset="0"/>
              </a:rPr>
              <a:t>animations</a:t>
            </a:r>
          </a:p>
        </p:txBody>
      </p:sp>
    </p:spTree>
    <p:extLst>
      <p:ext uri="{BB962C8B-B14F-4D97-AF65-F5344CB8AC3E}">
        <p14:creationId xmlns:p14="http://schemas.microsoft.com/office/powerpoint/2010/main" val="3223401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1" end="1"/>
                                            </p:txEl>
                                          </p:spTgt>
                                        </p:tgtEl>
                                        <p:attrNameLst>
                                          <p:attrName>ppt_c</p:attrName>
                                        </p:attrNameLst>
                                      </p:cBhvr>
                                      <p:to>
                                        <a:schemeClr val="tx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2" end="2"/>
                                            </p:txEl>
                                          </p:spTgt>
                                        </p:tgtEl>
                                        <p:attrNameLst>
                                          <p:attrName>ppt_c</p:attrName>
                                        </p:attrNameLst>
                                      </p:cBhvr>
                                      <p:to>
                                        <a:schemeClr val="tx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3" end="3"/>
                                            </p:txEl>
                                          </p:spTgt>
                                        </p:tgtEl>
                                        <p:attrNameLst>
                                          <p:attrName>ppt_c</p:attrName>
                                        </p:attrNameLst>
                                      </p:cBhvr>
                                      <p:to>
                                        <a:schemeClr val="tx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4" end="4"/>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bldLvl="5">
        <p:tmplLst>
          <p:tmpl lvl="1">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subTnLst>
                    <p:animClr clrSpc="rgb" dir="cw">
                      <p:cBhvr override="childStyle">
                        <p:cTn dur="1" fill="hold" display="0" masterRel="nextClick" afterEffect="1"/>
                        <p:tgtEl>
                          <p:spTgt spid="9"/>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subTnLst>
                    <p:animClr clrSpc="rgb" dir="cw">
                      <p:cBhvr override="childStyle">
                        <p:cTn dur="1" fill="hold" display="0" masterRel="nextClick" afterEffect="1"/>
                        <p:tgtEl>
                          <p:spTgt spid="9"/>
                        </p:tgtEl>
                        <p:attrNameLst>
                          <p:attrName>ppt_c</p:attrName>
                        </p:attrNameLst>
                      </p:cBhvr>
                      <p:to>
                        <a:schemeClr val="tx2"/>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subTnLst>
                    <p:animClr clrSpc="rgb" dir="cw">
                      <p:cBhvr override="childStyle">
                        <p:cTn dur="1" fill="hold" display="0" masterRel="nextClick" afterEffect="1"/>
                        <p:tgtEl>
                          <p:spTgt spid="9"/>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subTnLst>
                    <p:animClr clrSpc="rgb" dir="cw">
                      <p:cBhvr override="childStyle">
                        <p:cTn dur="1" fill="hold" display="0" masterRel="nextClick" afterEffect="1"/>
                        <p:tgtEl>
                          <p:spTgt spid="9"/>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subTnLst>
                    <p:animClr clrSpc="rgb" dir="cw">
                      <p:cBhvr override="childStyle">
                        <p:cTn dur="1" fill="hold" display="0" masterRel="nextClick" afterEffect="1"/>
                        <p:tgtEl>
                          <p:spTgt spid="9"/>
                        </p:tgtEl>
                        <p:attrNameLst>
                          <p:attrName>ppt_c</p:attrName>
                        </p:attrNameLst>
                      </p:cBhvr>
                      <p:to>
                        <a:schemeClr val="tx2"/>
                      </p:to>
                    </p:animClr>
                  </p:subTnLst>
                </p:cTn>
              </p:par>
            </p:tnLst>
          </p:tmpl>
        </p:tmplLst>
      </p:bldP>
    </p:bld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hree Edge Bleed Image Left | Content Right">
    <p:spTree>
      <p:nvGrpSpPr>
        <p:cNvPr id="1" name=""/>
        <p:cNvGrpSpPr/>
        <p:nvPr/>
      </p:nvGrpSpPr>
      <p:grpSpPr>
        <a:xfrm>
          <a:off x="0" y="0"/>
          <a:ext cx="0" cy="0"/>
          <a:chOff x="0" y="0"/>
          <a:chExt cx="0" cy="0"/>
        </a:xfrm>
      </p:grpSpPr>
      <p:sp>
        <p:nvSpPr>
          <p:cNvPr id="3" name="Text Placeholder 16"/>
          <p:cNvSpPr>
            <a:spLocks noGrp="1"/>
          </p:cNvSpPr>
          <p:nvPr>
            <p:ph type="body" sz="quarter" idx="12" hasCustomPrompt="1"/>
          </p:nvPr>
        </p:nvSpPr>
        <p:spPr>
          <a:xfrm>
            <a:off x="5364480" y="482601"/>
            <a:ext cx="6339840" cy="5892801"/>
          </a:xfrm>
          <a:prstGeom prst="rect">
            <a:avLst/>
          </a:prstGeom>
        </p:spPr>
        <p:txBody>
          <a:bodyPr anchor="ctr">
            <a:noAutofit/>
          </a:bodyPr>
          <a:lstStyle>
            <a:lvl1pPr algn="l">
              <a:lnSpc>
                <a:spcPct val="100000"/>
              </a:lnSpc>
              <a:defRPr sz="2267" b="0" i="0" baseline="0">
                <a:solidFill>
                  <a:schemeClr val="accent1"/>
                </a:solidFill>
                <a:latin typeface="+mn-lt"/>
                <a:ea typeface="PS TT Commons DemiBold" charset="0"/>
                <a:cs typeface="PS TT Commons DemiBold" charset="0"/>
              </a:defRPr>
            </a:lvl1pPr>
            <a:lvl2pPr algn="l">
              <a:buSzPct val="100000"/>
              <a:defRPr sz="2267" b="0" i="0">
                <a:solidFill>
                  <a:schemeClr val="accent1"/>
                </a:solidFill>
                <a:latin typeface="PS TT Commons" charset="0"/>
                <a:ea typeface="PS TT Commons" charset="0"/>
                <a:cs typeface="PS TT Commons" charset="0"/>
              </a:defRPr>
            </a:lvl2pPr>
            <a:lvl3pPr marL="804374" indent="-208502" algn="l">
              <a:tabLst/>
              <a:defRPr sz="2267" b="0" i="0">
                <a:solidFill>
                  <a:schemeClr val="accent1"/>
                </a:solidFill>
                <a:latin typeface="PS TT Commons" charset="0"/>
                <a:ea typeface="PS TT Commons" charset="0"/>
                <a:cs typeface="PS TT Commons" charset="0"/>
              </a:defRPr>
            </a:lvl3pPr>
            <a:lvl4pPr marL="1114481" indent="-231787" algn="l">
              <a:tabLst/>
              <a:defRPr sz="2267" b="0" i="0">
                <a:solidFill>
                  <a:schemeClr val="accent1"/>
                </a:solidFill>
                <a:latin typeface="PS TT Commons" charset="0"/>
                <a:ea typeface="PS TT Commons" charset="0"/>
                <a:cs typeface="PS TT Commons" charset="0"/>
              </a:defRPr>
            </a:lvl4pPr>
            <a:lvl5pPr marL="1297582" indent="-201093" algn="l">
              <a:tabLst/>
              <a:defRPr sz="2267" b="0" i="0">
                <a:solidFill>
                  <a:schemeClr val="accent1"/>
                </a:solidFill>
                <a:latin typeface="PS TT Commons" charset="0"/>
                <a:ea typeface="PS TT Commons" charset="0"/>
                <a:cs typeface="PS TT Commons" charset="0"/>
              </a:defRPr>
            </a:lvl5pPr>
            <a:lvl6pPr>
              <a:defRPr>
                <a:solidFill>
                  <a:schemeClr val="accent1"/>
                </a:solidFill>
              </a:defRPr>
            </a:lvl6pPr>
            <a:lvl7pPr>
              <a:defRPr>
                <a:solidFill>
                  <a:schemeClr val="accent1"/>
                </a:solidFill>
              </a:defRPr>
            </a:lvl7pPr>
            <a:lvl8pPr>
              <a:defRPr>
                <a:solidFill>
                  <a:schemeClr val="accent1"/>
                </a:solidFill>
              </a:defRPr>
            </a:lvl8pPr>
            <a:lvl9pPr>
              <a:defRPr>
                <a:solidFill>
                  <a:schemeClr val="accent1"/>
                </a:solidFill>
              </a:defRPr>
            </a:lvl9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4" name="Picture Placeholder 8"/>
          <p:cNvSpPr>
            <a:spLocks noGrp="1"/>
          </p:cNvSpPr>
          <p:nvPr>
            <p:ph type="pic" sz="quarter" idx="13" hasCustomPrompt="1"/>
          </p:nvPr>
        </p:nvSpPr>
        <p:spPr>
          <a:xfrm>
            <a:off x="1" y="0"/>
            <a:ext cx="4822612" cy="6858000"/>
          </a:xfrm>
          <a:prstGeom prst="rect">
            <a:avLst/>
          </a:prstGeom>
          <a:solidFill>
            <a:schemeClr val="bg1"/>
          </a:solidFill>
        </p:spPr>
        <p:txBody>
          <a:bodyPr anchor="ctr">
            <a:noAutofit/>
          </a:bodyPr>
          <a:lstStyle>
            <a:lvl1pPr algn="ctr">
              <a:defRPr sz="3067" b="0" i="0">
                <a:latin typeface="PS TT Commons Light" charset="0"/>
                <a:ea typeface="PS TT Commons Light" charset="0"/>
                <a:cs typeface="PS TT Commons Light" charset="0"/>
              </a:defRPr>
            </a:lvl1pPr>
          </a:lstStyle>
          <a:p>
            <a:pPr lvl="0"/>
            <a:r>
              <a:rPr lang="en-US" dirty="0"/>
              <a:t>Click Icon</a:t>
            </a:r>
            <a:br>
              <a:rPr lang="en-US" dirty="0"/>
            </a:br>
            <a:r>
              <a:rPr lang="en-US" dirty="0"/>
              <a:t>to Add Graphic</a:t>
            </a:r>
          </a:p>
        </p:txBody>
      </p:sp>
      <p:sp>
        <p:nvSpPr>
          <p:cNvPr id="5" name="Rectangle 4">
            <a:extLst>
              <a:ext uri="{FF2B5EF4-FFF2-40B4-BE49-F238E27FC236}">
                <a16:creationId xmlns:a16="http://schemas.microsoft.com/office/drawing/2014/main" id="{E4970C94-AB62-154E-9ED6-88180435724F}"/>
              </a:ext>
            </a:extLst>
          </p:cNvPr>
          <p:cNvSpPr/>
          <p:nvPr userDrawn="1"/>
        </p:nvSpPr>
        <p:spPr>
          <a:xfrm>
            <a:off x="0" y="-853440"/>
            <a:ext cx="4776604" cy="787908"/>
          </a:xfrm>
          <a:prstGeom prst="rect">
            <a:avLst/>
          </a:prstGeom>
        </p:spPr>
        <p:txBody>
          <a:bodyPr wrap="square">
            <a:spAutoFit/>
          </a:bodyPr>
          <a:lstStyle/>
          <a:p>
            <a:pPr algn="l" defTabSz="1219232">
              <a:lnSpc>
                <a:spcPct val="150000"/>
              </a:lnSpc>
            </a:pPr>
            <a:r>
              <a:rPr lang="en-US" sz="1600" b="0" i="0" dirty="0">
                <a:solidFill>
                  <a:srgbClr val="404040"/>
                </a:solidFill>
                <a:latin typeface="PS TT Commons Book" panose="02000506040000020004" pitchFamily="2" charset="77"/>
                <a:ea typeface="PS TT Commons DemiBold" charset="0"/>
                <a:cs typeface="PS TT Commons DemiBold" charset="0"/>
              </a:rPr>
              <a:t>This bullet list is </a:t>
            </a:r>
            <a:r>
              <a:rPr lang="en-US" sz="1600" b="1" i="0" dirty="0">
                <a:solidFill>
                  <a:srgbClr val="F05A28"/>
                </a:solidFill>
                <a:latin typeface="PS TT Commons DemiBold" charset="0"/>
                <a:ea typeface="PS TT Commons DemiBold" charset="0"/>
                <a:cs typeface="PS TT Commons DemiBold" charset="0"/>
              </a:rPr>
              <a:t>preset </a:t>
            </a:r>
            <a:r>
              <a:rPr lang="en-US" sz="1600" b="0" i="0" dirty="0">
                <a:solidFill>
                  <a:srgbClr val="404040"/>
                </a:solidFill>
                <a:latin typeface="PS TT Commons Book" panose="02000506040000020004" pitchFamily="2" charset="77"/>
                <a:ea typeface="PS TT Commons DemiBold" charset="0"/>
                <a:cs typeface="PS TT Commons DemiBold" charset="0"/>
              </a:rPr>
              <a:t>with</a:t>
            </a:r>
            <a:r>
              <a:rPr lang="en-US" sz="1600" b="1" i="0" baseline="0" dirty="0">
                <a:solidFill>
                  <a:srgbClr val="404040"/>
                </a:solidFill>
                <a:latin typeface="PS TT Commons DemiBold" charset="0"/>
                <a:ea typeface="PS TT Commons DemiBold" charset="0"/>
                <a:cs typeface="PS TT Commons DemiBold" charset="0"/>
              </a:rPr>
              <a:t> </a:t>
            </a:r>
            <a:r>
              <a:rPr lang="en-US" sz="1600" b="1" i="0" dirty="0">
                <a:solidFill>
                  <a:srgbClr val="F05A28"/>
                </a:solidFill>
                <a:latin typeface="PS TT Commons DemiBold" charset="0"/>
                <a:ea typeface="PS TT Commons DemiBold" charset="0"/>
                <a:cs typeface="PS TT Commons DemiBold" charset="0"/>
              </a:rPr>
              <a:t>animations</a:t>
            </a:r>
          </a:p>
          <a:p>
            <a:pPr marL="0" marR="0" lvl="0" indent="0" algn="l" defTabSz="1219232" rtl="0" eaLnBrk="1" fontAlgn="auto" latinLnBrk="0" hangingPunct="1">
              <a:lnSpc>
                <a:spcPct val="150000"/>
              </a:lnSpc>
              <a:spcBef>
                <a:spcPts val="0"/>
              </a:spcBef>
              <a:spcAft>
                <a:spcPts val="0"/>
              </a:spcAft>
              <a:buClrTx/>
              <a:buSzTx/>
              <a:buFontTx/>
              <a:buNone/>
              <a:tabLst/>
              <a:defRPr/>
            </a:pPr>
            <a:r>
              <a:rPr lang="en-US" sz="1600" b="0" i="0" dirty="0">
                <a:solidFill>
                  <a:schemeClr val="bg2"/>
                </a:solidFill>
                <a:latin typeface="PS TT Commons Book" panose="02000506040000020004" pitchFamily="2" charset="77"/>
                <a:ea typeface="PS TT Commons DemiBold" charset="0"/>
                <a:cs typeface="PS TT Commons DemiBold" charset="0"/>
              </a:rPr>
              <a:t>This bullet list is </a:t>
            </a:r>
            <a:r>
              <a:rPr lang="en-US" sz="1600" b="1" i="0" dirty="0">
                <a:solidFill>
                  <a:srgbClr val="F05A28"/>
                </a:solidFill>
                <a:latin typeface="PS TT Commons DemiBold" charset="0"/>
                <a:ea typeface="PS TT Commons DemiBold" charset="0"/>
                <a:cs typeface="PS TT Commons DemiBold" charset="0"/>
              </a:rPr>
              <a:t>preset </a:t>
            </a:r>
            <a:r>
              <a:rPr lang="en-US" sz="1600" b="0" i="0" dirty="0">
                <a:solidFill>
                  <a:schemeClr val="bg2"/>
                </a:solidFill>
                <a:latin typeface="PS TT Commons Book" panose="02000506040000020004" pitchFamily="2" charset="77"/>
                <a:ea typeface="PS TT Commons DemiBold" charset="0"/>
                <a:cs typeface="PS TT Commons DemiBold" charset="0"/>
              </a:rPr>
              <a:t>with</a:t>
            </a:r>
            <a:r>
              <a:rPr lang="en-US" sz="1600" b="1" i="0" baseline="0" dirty="0">
                <a:solidFill>
                  <a:srgbClr val="404040"/>
                </a:solidFill>
                <a:latin typeface="PS TT Commons DemiBold" charset="0"/>
                <a:ea typeface="PS TT Commons DemiBold" charset="0"/>
                <a:cs typeface="PS TT Commons DemiBold" charset="0"/>
              </a:rPr>
              <a:t> </a:t>
            </a:r>
            <a:r>
              <a:rPr lang="en-US" sz="1600" b="1" i="0" dirty="0">
                <a:solidFill>
                  <a:srgbClr val="F05A28"/>
                </a:solidFill>
                <a:latin typeface="PS TT Commons DemiBold" charset="0"/>
                <a:ea typeface="PS TT Commons DemiBold" charset="0"/>
                <a:cs typeface="PS TT Commons DemiBold" charset="0"/>
              </a:rPr>
              <a:t>animations</a:t>
            </a:r>
          </a:p>
        </p:txBody>
      </p:sp>
    </p:spTree>
    <p:extLst>
      <p:ext uri="{BB962C8B-B14F-4D97-AF65-F5344CB8AC3E}">
        <p14:creationId xmlns:p14="http://schemas.microsoft.com/office/powerpoint/2010/main" val="18958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1" end="1"/>
                                            </p:txEl>
                                          </p:spTgt>
                                        </p:tgtEl>
                                        <p:attrNameLst>
                                          <p:attrName>ppt_c</p:attrName>
                                        </p:attrNameLst>
                                      </p:cBhvr>
                                      <p:to>
                                        <a:schemeClr val="tx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2" end="2"/>
                                            </p:txEl>
                                          </p:spTgt>
                                        </p:tgtEl>
                                        <p:attrNameLst>
                                          <p:attrName>ppt_c</p:attrName>
                                        </p:attrNameLst>
                                      </p:cBhvr>
                                      <p:to>
                                        <a:schemeClr val="tx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3" end="3"/>
                                            </p:txEl>
                                          </p:spTgt>
                                        </p:tgtEl>
                                        <p:attrNameLst>
                                          <p:attrName>ppt_c</p:attrName>
                                        </p:attrNameLst>
                                      </p:cBhvr>
                                      <p:to>
                                        <a:schemeClr val="tx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4" end="4"/>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5">
        <p:tmplLst>
          <p:tmpl lvl="1">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2"/>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2"/>
                      </p:to>
                    </p:animClr>
                  </p:subTnLst>
                </p:cTn>
              </p:par>
            </p:tnLst>
          </p:tmpl>
        </p:tmplLst>
      </p:bldP>
    </p:bld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Circle Image Left | Title and Content R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23232" y="2245410"/>
            <a:ext cx="6778752" cy="745872"/>
          </a:xfrm>
        </p:spPr>
        <p:txBody>
          <a:bodyPr anchor="b">
            <a:noAutofit/>
          </a:bodyPr>
          <a:lstStyle>
            <a:lvl1pPr algn="l">
              <a:defRPr sz="3334"/>
            </a:lvl1pPr>
          </a:lstStyle>
          <a:p>
            <a:r>
              <a:rPr lang="en-US"/>
              <a:t>Add Slide Title in Title Case</a:t>
            </a:r>
          </a:p>
        </p:txBody>
      </p:sp>
      <p:sp>
        <p:nvSpPr>
          <p:cNvPr id="3" name="Picture Placeholder 2"/>
          <p:cNvSpPr>
            <a:spLocks noGrp="1"/>
          </p:cNvSpPr>
          <p:nvPr>
            <p:ph type="pic" sz="quarter" idx="15" hasCustomPrompt="1"/>
          </p:nvPr>
        </p:nvSpPr>
        <p:spPr>
          <a:xfrm>
            <a:off x="954620" y="1954960"/>
            <a:ext cx="2887105" cy="2887105"/>
          </a:xfrm>
          <a:prstGeom prst="ellipse">
            <a:avLst/>
          </a:prstGeom>
          <a:noFill/>
          <a:ln>
            <a:solidFill>
              <a:schemeClr val="bg1">
                <a:lumMod val="95000"/>
              </a:schemeClr>
            </a:solidFill>
          </a:ln>
        </p:spPr>
        <p:txBody>
          <a:bodyPr anchor="ctr"/>
          <a:lstStyle>
            <a:lvl1pPr algn="ctr">
              <a:defRPr sz="2667" b="0" i="0">
                <a:latin typeface="PS TT Commons Light" charset="0"/>
                <a:ea typeface="PS TT Commons Light" charset="0"/>
                <a:cs typeface="PS TT Commons Light" charset="0"/>
              </a:defRPr>
            </a:lvl1pPr>
          </a:lstStyle>
          <a:p>
            <a:r>
              <a:rPr lang="en-US" dirty="0"/>
              <a:t>Click to </a:t>
            </a:r>
            <a:br>
              <a:rPr lang="en-US" dirty="0"/>
            </a:br>
            <a:r>
              <a:rPr lang="en-US" dirty="0"/>
              <a:t>add photo</a:t>
            </a:r>
          </a:p>
        </p:txBody>
      </p:sp>
      <p:sp>
        <p:nvSpPr>
          <p:cNvPr id="4" name="Text Placeholder 16"/>
          <p:cNvSpPr>
            <a:spLocks noGrp="1"/>
          </p:cNvSpPr>
          <p:nvPr>
            <p:ph type="body" sz="quarter" idx="12" hasCustomPrompt="1"/>
          </p:nvPr>
        </p:nvSpPr>
        <p:spPr>
          <a:xfrm>
            <a:off x="4523232" y="3247313"/>
            <a:ext cx="6778752" cy="2543887"/>
          </a:xfrm>
          <a:prstGeom prst="rect">
            <a:avLst/>
          </a:prstGeom>
        </p:spPr>
        <p:txBody>
          <a:bodyPr anchor="t">
            <a:noAutofit/>
          </a:bodyPr>
          <a:lstStyle>
            <a:lvl1pPr algn="l">
              <a:lnSpc>
                <a:spcPct val="100000"/>
              </a:lnSpc>
              <a:defRPr sz="2267" b="0" i="0" baseline="0">
                <a:solidFill>
                  <a:schemeClr val="accent1"/>
                </a:solidFill>
                <a:latin typeface="+mn-lt"/>
                <a:ea typeface="PS TT Commons DemiBold" charset="0"/>
                <a:cs typeface="PS TT Commons DemiBold" charset="0"/>
              </a:defRPr>
            </a:lvl1pPr>
            <a:lvl2pPr algn="l">
              <a:buSzPct val="100000"/>
              <a:defRPr sz="2267" b="0" i="0">
                <a:solidFill>
                  <a:schemeClr val="accent1"/>
                </a:solidFill>
                <a:latin typeface="PS TT Commons" charset="0"/>
                <a:ea typeface="PS TT Commons" charset="0"/>
                <a:cs typeface="PS TT Commons" charset="0"/>
              </a:defRPr>
            </a:lvl2pPr>
            <a:lvl3pPr algn="l">
              <a:defRPr sz="2400" b="0" i="0">
                <a:solidFill>
                  <a:schemeClr val="accent1"/>
                </a:solidFill>
                <a:latin typeface="PS TT Commons" charset="0"/>
                <a:ea typeface="PS TT Commons" charset="0"/>
                <a:cs typeface="PS TT Commons" charset="0"/>
              </a:defRPr>
            </a:lvl3pPr>
            <a:lvl4pPr algn="l">
              <a:defRPr sz="2400" b="0" i="0">
                <a:solidFill>
                  <a:schemeClr val="accent1"/>
                </a:solidFill>
                <a:latin typeface="PS TT Commons" charset="0"/>
                <a:ea typeface="PS TT Commons" charset="0"/>
                <a:cs typeface="PS TT Commons" charset="0"/>
              </a:defRPr>
            </a:lvl4pPr>
            <a:lvl5pPr algn="l">
              <a:defRPr sz="2400" b="0" i="0">
                <a:solidFill>
                  <a:schemeClr val="accent1"/>
                </a:solidFill>
                <a:latin typeface="PS TT Commons" charset="0"/>
                <a:ea typeface="PS TT Commons" charset="0"/>
                <a:cs typeface="PS TT Commons" charset="0"/>
              </a:defRPr>
            </a:lvl5pPr>
            <a:lvl6pPr>
              <a:defRPr>
                <a:solidFill>
                  <a:schemeClr val="accent1"/>
                </a:solidFill>
              </a:defRPr>
            </a:lvl6pPr>
            <a:lvl7pPr>
              <a:defRPr>
                <a:solidFill>
                  <a:schemeClr val="accent1"/>
                </a:solidFill>
              </a:defRPr>
            </a:lvl7pPr>
            <a:lvl8pPr>
              <a:defRPr>
                <a:solidFill>
                  <a:schemeClr val="accent1"/>
                </a:solidFill>
              </a:defRPr>
            </a:lvl8pPr>
            <a:lvl9pPr>
              <a:defRPr>
                <a:solidFill>
                  <a:schemeClr val="accent1"/>
                </a:solidFill>
              </a:defRPr>
            </a:lvl9pPr>
          </a:lstStyle>
          <a:p>
            <a:pPr lvl="0"/>
            <a:r>
              <a:rPr lang="en-US" dirty="0"/>
              <a:t>Click to add text</a:t>
            </a:r>
          </a:p>
          <a:p>
            <a:pPr lvl="1"/>
            <a:r>
              <a:rPr lang="en-US"/>
              <a:t>Second level</a:t>
            </a:r>
            <a:endParaRPr lang="en-US" dirty="0"/>
          </a:p>
        </p:txBody>
      </p:sp>
      <p:sp>
        <p:nvSpPr>
          <p:cNvPr id="7" name="Rectangle 6">
            <a:extLst>
              <a:ext uri="{FF2B5EF4-FFF2-40B4-BE49-F238E27FC236}">
                <a16:creationId xmlns:a16="http://schemas.microsoft.com/office/drawing/2014/main" id="{524963A0-2F0D-CA43-B501-A09765E44E64}"/>
              </a:ext>
            </a:extLst>
          </p:cNvPr>
          <p:cNvSpPr/>
          <p:nvPr userDrawn="1"/>
        </p:nvSpPr>
        <p:spPr>
          <a:xfrm>
            <a:off x="0" y="-853440"/>
            <a:ext cx="4776604" cy="787908"/>
          </a:xfrm>
          <a:prstGeom prst="rect">
            <a:avLst/>
          </a:prstGeom>
        </p:spPr>
        <p:txBody>
          <a:bodyPr wrap="square">
            <a:spAutoFit/>
          </a:bodyPr>
          <a:lstStyle/>
          <a:p>
            <a:pPr algn="l" defTabSz="1219232">
              <a:lnSpc>
                <a:spcPct val="150000"/>
              </a:lnSpc>
            </a:pPr>
            <a:r>
              <a:rPr lang="en-US" sz="1600" b="0" i="0" dirty="0">
                <a:solidFill>
                  <a:srgbClr val="404040"/>
                </a:solidFill>
                <a:latin typeface="PS TT Commons Book" panose="02000506040000020004" pitchFamily="2" charset="77"/>
                <a:ea typeface="PS TT Commons DemiBold" charset="0"/>
                <a:cs typeface="PS TT Commons DemiBold" charset="0"/>
              </a:rPr>
              <a:t>This bullet list is </a:t>
            </a:r>
            <a:r>
              <a:rPr lang="en-US" sz="1600" b="1" i="0" dirty="0">
                <a:solidFill>
                  <a:srgbClr val="F05A28"/>
                </a:solidFill>
                <a:latin typeface="PS TT Commons DemiBold" charset="0"/>
                <a:ea typeface="PS TT Commons DemiBold" charset="0"/>
                <a:cs typeface="PS TT Commons DemiBold" charset="0"/>
              </a:rPr>
              <a:t>preset </a:t>
            </a:r>
            <a:r>
              <a:rPr lang="en-US" sz="1600" b="0" i="0" dirty="0">
                <a:solidFill>
                  <a:srgbClr val="404040"/>
                </a:solidFill>
                <a:latin typeface="PS TT Commons Book" panose="02000506040000020004" pitchFamily="2" charset="77"/>
                <a:ea typeface="PS TT Commons DemiBold" charset="0"/>
                <a:cs typeface="PS TT Commons DemiBold" charset="0"/>
              </a:rPr>
              <a:t>with</a:t>
            </a:r>
            <a:r>
              <a:rPr lang="en-US" sz="1600" b="1" i="0" baseline="0" dirty="0">
                <a:solidFill>
                  <a:srgbClr val="404040"/>
                </a:solidFill>
                <a:latin typeface="PS TT Commons DemiBold" charset="0"/>
                <a:ea typeface="PS TT Commons DemiBold" charset="0"/>
                <a:cs typeface="PS TT Commons DemiBold" charset="0"/>
              </a:rPr>
              <a:t> </a:t>
            </a:r>
            <a:r>
              <a:rPr lang="en-US" sz="1600" b="1" i="0" dirty="0">
                <a:solidFill>
                  <a:srgbClr val="F05A28"/>
                </a:solidFill>
                <a:latin typeface="PS TT Commons DemiBold" charset="0"/>
                <a:ea typeface="PS TT Commons DemiBold" charset="0"/>
                <a:cs typeface="PS TT Commons DemiBold" charset="0"/>
              </a:rPr>
              <a:t>animations</a:t>
            </a:r>
          </a:p>
          <a:p>
            <a:pPr marL="0" marR="0" lvl="0" indent="0" algn="l" defTabSz="1219232" rtl="0" eaLnBrk="1" fontAlgn="auto" latinLnBrk="0" hangingPunct="1">
              <a:lnSpc>
                <a:spcPct val="150000"/>
              </a:lnSpc>
              <a:spcBef>
                <a:spcPts val="0"/>
              </a:spcBef>
              <a:spcAft>
                <a:spcPts val="0"/>
              </a:spcAft>
              <a:buClrTx/>
              <a:buSzTx/>
              <a:buFontTx/>
              <a:buNone/>
              <a:tabLst/>
              <a:defRPr/>
            </a:pPr>
            <a:r>
              <a:rPr lang="en-US" sz="1600" b="0" i="0" dirty="0">
                <a:solidFill>
                  <a:schemeClr val="bg2"/>
                </a:solidFill>
                <a:latin typeface="PS TT Commons Book" panose="02000506040000020004" pitchFamily="2" charset="77"/>
                <a:ea typeface="PS TT Commons DemiBold" charset="0"/>
                <a:cs typeface="PS TT Commons DemiBold" charset="0"/>
              </a:rPr>
              <a:t>This bullet list is </a:t>
            </a:r>
            <a:r>
              <a:rPr lang="en-US" sz="1600" b="1" i="0" dirty="0">
                <a:solidFill>
                  <a:srgbClr val="F05A28"/>
                </a:solidFill>
                <a:latin typeface="PS TT Commons DemiBold" charset="0"/>
                <a:ea typeface="PS TT Commons DemiBold" charset="0"/>
                <a:cs typeface="PS TT Commons DemiBold" charset="0"/>
              </a:rPr>
              <a:t>preset </a:t>
            </a:r>
            <a:r>
              <a:rPr lang="en-US" sz="1600" b="0" i="0" dirty="0">
                <a:solidFill>
                  <a:schemeClr val="bg2"/>
                </a:solidFill>
                <a:latin typeface="PS TT Commons Book" panose="02000506040000020004" pitchFamily="2" charset="77"/>
                <a:ea typeface="PS TT Commons DemiBold" charset="0"/>
                <a:cs typeface="PS TT Commons DemiBold" charset="0"/>
              </a:rPr>
              <a:t>with</a:t>
            </a:r>
            <a:r>
              <a:rPr lang="en-US" sz="1600" b="1" i="0" baseline="0" dirty="0">
                <a:solidFill>
                  <a:srgbClr val="404040"/>
                </a:solidFill>
                <a:latin typeface="PS TT Commons DemiBold" charset="0"/>
                <a:ea typeface="PS TT Commons DemiBold" charset="0"/>
                <a:cs typeface="PS TT Commons DemiBold" charset="0"/>
              </a:rPr>
              <a:t> </a:t>
            </a:r>
            <a:r>
              <a:rPr lang="en-US" sz="1600" b="1" i="0" dirty="0">
                <a:solidFill>
                  <a:srgbClr val="F05A28"/>
                </a:solidFill>
                <a:latin typeface="PS TT Commons DemiBold" charset="0"/>
                <a:ea typeface="PS TT Commons DemiBold" charset="0"/>
                <a:cs typeface="PS TT Commons DemiBold" charset="0"/>
              </a:rPr>
              <a:t>animations</a:t>
            </a:r>
          </a:p>
        </p:txBody>
      </p:sp>
    </p:spTree>
    <p:extLst>
      <p:ext uri="{BB962C8B-B14F-4D97-AF65-F5344CB8AC3E}">
        <p14:creationId xmlns:p14="http://schemas.microsoft.com/office/powerpoint/2010/main" val="3777427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4">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4">
                                            <p:txEl>
                                              <p:pRg st="1" end="1"/>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bldLvl="5">
        <p:tmplLst>
          <p:tmpl lvl="1">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subTnLst>
                    <p:animClr clrSpc="rgb" dir="cw">
                      <p:cBhvr override="childStyle">
                        <p:cTn dur="1" fill="hold" display="0" masterRel="nextClick" afterEffect="1"/>
                        <p:tgtEl>
                          <p:spTgt spid="4"/>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3">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subTnLst>
                    <p:animClr clrSpc="rgb" dir="cw">
                      <p:cBhvr override="childStyle">
                        <p:cTn dur="1" fill="hold" display="0" masterRel="nextClick" afterEffect="1"/>
                        <p:tgtEl>
                          <p:spTgt spid="4"/>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subTnLst>
                    <p:animClr clrSpc="rgb" dir="cw">
                      <p:cBhvr override="childStyle">
                        <p:cTn dur="1" fill="hold" display="0" masterRel="nextClick" afterEffect="1"/>
                        <p:tgtEl>
                          <p:spTgt spid="4"/>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subTnLst>
                    <p:animClr clrSpc="rgb" dir="cw">
                      <p:cBhvr override="childStyle">
                        <p:cTn dur="1" fill="hold" display="0" masterRel="nextClick" afterEffect="1"/>
                        <p:tgtEl>
                          <p:spTgt spid="4"/>
                        </p:tgtEl>
                        <p:attrNameLst>
                          <p:attrName>ppt_c</p:attrName>
                        </p:attrNameLst>
                      </p:cBhvr>
                      <p:to>
                        <a:schemeClr val="tx2"/>
                      </p:to>
                    </p:animClr>
                  </p:subTnLst>
                </p:cTn>
              </p:par>
            </p:tnLst>
          </p:tmpl>
        </p:tmplLst>
      </p:bldP>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3B5116-2142-40C5-B4FA-682CA5BA313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1EF92AA-8D4A-49F0-A021-8479767574AE}"/>
              </a:ext>
            </a:extLst>
          </p:cNvPr>
          <p:cNvSpPr>
            <a:spLocks noGrp="1"/>
          </p:cNvSpPr>
          <p:nvPr>
            <p:ph type="dt" sz="half" idx="10"/>
          </p:nvPr>
        </p:nvSpPr>
        <p:spPr/>
        <p:txBody>
          <a:bodyPr/>
          <a:lstStyle/>
          <a:p>
            <a:fld id="{704B1C31-AD74-4BDF-8BF6-01BF71B0DC92}" type="datetimeFigureOut">
              <a:rPr lang="en-US" smtClean="0"/>
              <a:t>3/20/2022</a:t>
            </a:fld>
            <a:endParaRPr lang="en-US"/>
          </a:p>
        </p:txBody>
      </p:sp>
      <p:sp>
        <p:nvSpPr>
          <p:cNvPr id="4" name="Footer Placeholder 3">
            <a:extLst>
              <a:ext uri="{FF2B5EF4-FFF2-40B4-BE49-F238E27FC236}">
                <a16:creationId xmlns:a16="http://schemas.microsoft.com/office/drawing/2014/main" id="{5AD07654-518B-44F1-B315-787DD992560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CDE8342-A067-42A6-A745-9BAEB1B277A2}"/>
              </a:ext>
            </a:extLst>
          </p:cNvPr>
          <p:cNvSpPr>
            <a:spLocks noGrp="1"/>
          </p:cNvSpPr>
          <p:nvPr>
            <p:ph type="sldNum" sz="quarter" idx="12"/>
          </p:nvPr>
        </p:nvSpPr>
        <p:spPr/>
        <p:txBody>
          <a:bodyPr/>
          <a:lstStyle/>
          <a:p>
            <a:fld id="{F5FA05E1-3BA0-4E36-84C3-1DBA1BC242D6}" type="slidenum">
              <a:rPr lang="en-US" smtClean="0"/>
              <a:t>‹#›</a:t>
            </a:fld>
            <a:endParaRPr lang="en-US"/>
          </a:p>
        </p:txBody>
      </p:sp>
    </p:spTree>
    <p:extLst>
      <p:ext uri="{BB962C8B-B14F-4D97-AF65-F5344CB8AC3E}">
        <p14:creationId xmlns:p14="http://schemas.microsoft.com/office/powerpoint/2010/main" val="80749022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Comparison: Point-by-Poi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Add Slide Title in Title Case</a:t>
            </a:r>
          </a:p>
        </p:txBody>
      </p:sp>
      <p:cxnSp>
        <p:nvCxnSpPr>
          <p:cNvPr id="3" name="Straight Connector 2"/>
          <p:cNvCxnSpPr/>
          <p:nvPr/>
        </p:nvCxnSpPr>
        <p:spPr>
          <a:xfrm>
            <a:off x="6096000" y="1631527"/>
            <a:ext cx="0" cy="464058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4" name="Text Placeholder 6"/>
          <p:cNvSpPr>
            <a:spLocks noGrp="1"/>
          </p:cNvSpPr>
          <p:nvPr>
            <p:ph type="body" sz="quarter" idx="10" hasCustomPrompt="1"/>
          </p:nvPr>
        </p:nvSpPr>
        <p:spPr>
          <a:xfrm>
            <a:off x="539834" y="1631527"/>
            <a:ext cx="5285232" cy="450431"/>
          </a:xfrm>
          <a:prstGeom prst="rect">
            <a:avLst/>
          </a:prstGeom>
        </p:spPr>
        <p:txBody>
          <a:bodyPr>
            <a:noAutofit/>
          </a:bodyPr>
          <a:lstStyle>
            <a:lvl1pPr algn="r">
              <a:defRPr sz="2267" b="0" i="0" baseline="0">
                <a:solidFill>
                  <a:schemeClr val="accent1"/>
                </a:solidFill>
                <a:latin typeface="+mn-lt"/>
                <a:ea typeface="PS TT Commons DemiBold" charset="0"/>
                <a:cs typeface="PS TT Commons DemiBold" charset="0"/>
              </a:defRPr>
            </a:lvl1pPr>
          </a:lstStyle>
          <a:p>
            <a:pPr lvl="0"/>
            <a:r>
              <a:rPr lang="en-US"/>
              <a:t>Compare item one</a:t>
            </a:r>
            <a:endParaRPr lang="en-US" dirty="0"/>
          </a:p>
        </p:txBody>
      </p:sp>
      <p:sp>
        <p:nvSpPr>
          <p:cNvPr id="5" name="Text Placeholder 3"/>
          <p:cNvSpPr>
            <a:spLocks noGrp="1"/>
          </p:cNvSpPr>
          <p:nvPr>
            <p:ph type="body" sz="quarter" idx="15" hasCustomPrompt="1"/>
          </p:nvPr>
        </p:nvSpPr>
        <p:spPr>
          <a:xfrm>
            <a:off x="539834" y="2235200"/>
            <a:ext cx="5285233" cy="3928533"/>
          </a:xfrm>
          <a:prstGeom prst="rect">
            <a:avLst/>
          </a:prstGeom>
        </p:spPr>
        <p:txBody>
          <a:bodyPr>
            <a:noAutofit/>
          </a:bodyPr>
          <a:lstStyle>
            <a:lvl1pPr marL="0" marR="0" indent="0" algn="r" defTabSz="586017" rtl="0" eaLnBrk="1" fontAlgn="auto" latinLnBrk="0" hangingPunct="1">
              <a:lnSpc>
                <a:spcPct val="90000"/>
              </a:lnSpc>
              <a:spcBef>
                <a:spcPts val="1800"/>
              </a:spcBef>
              <a:spcAft>
                <a:spcPts val="0"/>
              </a:spcAft>
              <a:buClrTx/>
              <a:buSzPct val="75000"/>
              <a:buFont typeface="Myriad Pro" panose="020B0503030403020204" pitchFamily="34" charset="0"/>
              <a:buNone/>
              <a:tabLst/>
              <a:defRPr sz="2133" b="0" i="0">
                <a:latin typeface="+mn-lt"/>
                <a:ea typeface="PS TT Commons Light" charset="0"/>
                <a:cs typeface="PS TT Commons Light" charset="0"/>
              </a:defRPr>
            </a:lvl1pPr>
          </a:lstStyle>
          <a:p>
            <a:pPr lvl="0"/>
            <a:r>
              <a:rPr lang="en-US"/>
              <a:t>Point number 1</a:t>
            </a:r>
          </a:p>
          <a:p>
            <a:pPr marL="0" marR="0" lvl="0" indent="0" algn="r" defTabSz="586017" rtl="0" eaLnBrk="1" fontAlgn="auto" latinLnBrk="0" hangingPunct="1">
              <a:lnSpc>
                <a:spcPct val="90000"/>
              </a:lnSpc>
              <a:spcBef>
                <a:spcPts val="1800"/>
              </a:spcBef>
              <a:spcAft>
                <a:spcPts val="0"/>
              </a:spcAft>
              <a:buClrTx/>
              <a:buSzPct val="75000"/>
              <a:buFont typeface="Myriad Pro" panose="020B0503030403020204" pitchFamily="34" charset="0"/>
              <a:buNone/>
              <a:tabLst/>
              <a:defRPr/>
            </a:pPr>
            <a:r>
              <a:rPr lang="en-US"/>
              <a:t>Point number 2</a:t>
            </a:r>
          </a:p>
          <a:p>
            <a:pPr marL="0" marR="0" lvl="0" indent="0" algn="r" defTabSz="586017" rtl="0" eaLnBrk="1" fontAlgn="auto" latinLnBrk="0" hangingPunct="1">
              <a:lnSpc>
                <a:spcPct val="90000"/>
              </a:lnSpc>
              <a:spcBef>
                <a:spcPts val="1800"/>
              </a:spcBef>
              <a:spcAft>
                <a:spcPts val="0"/>
              </a:spcAft>
              <a:buClrTx/>
              <a:buSzPct val="75000"/>
              <a:buFont typeface="Myriad Pro" panose="020B0503030403020204" pitchFamily="34" charset="0"/>
              <a:buNone/>
              <a:tabLst/>
              <a:defRPr/>
            </a:pPr>
            <a:r>
              <a:rPr lang="en-US"/>
              <a:t>Point number 3</a:t>
            </a:r>
          </a:p>
          <a:p>
            <a:pPr marL="0" marR="0" lvl="0" indent="0" algn="r" defTabSz="586017" rtl="0" eaLnBrk="1" fontAlgn="auto" latinLnBrk="0" hangingPunct="1">
              <a:lnSpc>
                <a:spcPct val="90000"/>
              </a:lnSpc>
              <a:spcBef>
                <a:spcPts val="1800"/>
              </a:spcBef>
              <a:spcAft>
                <a:spcPts val="0"/>
              </a:spcAft>
              <a:buClrTx/>
              <a:buSzPct val="75000"/>
              <a:buFont typeface="Myriad Pro" panose="020B0503030403020204" pitchFamily="34" charset="0"/>
              <a:buNone/>
              <a:tabLst/>
              <a:defRPr/>
            </a:pPr>
            <a:r>
              <a:rPr lang="en-US"/>
              <a:t>Point number 4</a:t>
            </a:r>
          </a:p>
          <a:p>
            <a:pPr marL="0" marR="0" lvl="0" indent="0" algn="r" defTabSz="586017" rtl="0" eaLnBrk="1" fontAlgn="auto" latinLnBrk="0" hangingPunct="1">
              <a:lnSpc>
                <a:spcPct val="90000"/>
              </a:lnSpc>
              <a:spcBef>
                <a:spcPts val="1800"/>
              </a:spcBef>
              <a:spcAft>
                <a:spcPts val="0"/>
              </a:spcAft>
              <a:buClrTx/>
              <a:buSzPct val="75000"/>
              <a:buFont typeface="Myriad Pro" panose="020B0503030403020204" pitchFamily="34" charset="0"/>
              <a:buNone/>
              <a:tabLst/>
              <a:defRPr/>
            </a:pPr>
            <a:r>
              <a:rPr lang="en-US"/>
              <a:t>Point number 5</a:t>
            </a:r>
          </a:p>
          <a:p>
            <a:pPr lvl="0"/>
            <a:endParaRPr lang="en-US" dirty="0"/>
          </a:p>
        </p:txBody>
      </p:sp>
      <p:sp>
        <p:nvSpPr>
          <p:cNvPr id="7" name="Text Placeholder 6"/>
          <p:cNvSpPr>
            <a:spLocks noGrp="1"/>
          </p:cNvSpPr>
          <p:nvPr>
            <p:ph type="body" sz="quarter" idx="16" hasCustomPrompt="1"/>
          </p:nvPr>
        </p:nvSpPr>
        <p:spPr>
          <a:xfrm>
            <a:off x="6366933" y="1631527"/>
            <a:ext cx="5285232" cy="450431"/>
          </a:xfrm>
          <a:prstGeom prst="rect">
            <a:avLst/>
          </a:prstGeom>
        </p:spPr>
        <p:txBody>
          <a:bodyPr lIns="0">
            <a:noAutofit/>
          </a:bodyPr>
          <a:lstStyle>
            <a:lvl1pPr algn="l">
              <a:defRPr sz="2267" b="0" i="0" baseline="0">
                <a:solidFill>
                  <a:schemeClr val="accent1"/>
                </a:solidFill>
                <a:latin typeface="+mn-lt"/>
                <a:ea typeface="PS TT Commons DemiBold" charset="0"/>
                <a:cs typeface="PS TT Commons DemiBold" charset="0"/>
              </a:defRPr>
            </a:lvl1pPr>
          </a:lstStyle>
          <a:p>
            <a:pPr lvl="0"/>
            <a:r>
              <a:rPr lang="en-US"/>
              <a:t>Compare item two</a:t>
            </a:r>
            <a:endParaRPr lang="en-US" dirty="0"/>
          </a:p>
        </p:txBody>
      </p:sp>
      <p:sp>
        <p:nvSpPr>
          <p:cNvPr id="8" name="Text Placeholder 3"/>
          <p:cNvSpPr>
            <a:spLocks noGrp="1"/>
          </p:cNvSpPr>
          <p:nvPr>
            <p:ph type="body" sz="quarter" idx="17" hasCustomPrompt="1"/>
          </p:nvPr>
        </p:nvSpPr>
        <p:spPr>
          <a:xfrm>
            <a:off x="6366935" y="2235200"/>
            <a:ext cx="5286349" cy="3928533"/>
          </a:xfrm>
          <a:prstGeom prst="rect">
            <a:avLst/>
          </a:prstGeom>
        </p:spPr>
        <p:txBody>
          <a:bodyPr>
            <a:noAutofit/>
          </a:bodyPr>
          <a:lstStyle>
            <a:lvl1pPr marL="0" marR="0" indent="0" algn="l" defTabSz="586017" rtl="0" eaLnBrk="1" fontAlgn="auto" latinLnBrk="0" hangingPunct="1">
              <a:lnSpc>
                <a:spcPct val="90000"/>
              </a:lnSpc>
              <a:spcBef>
                <a:spcPts val="1800"/>
              </a:spcBef>
              <a:spcAft>
                <a:spcPts val="0"/>
              </a:spcAft>
              <a:buClrTx/>
              <a:buSzPct val="75000"/>
              <a:buFont typeface="Myriad Pro" panose="020B0503030403020204" pitchFamily="34" charset="0"/>
              <a:buNone/>
              <a:tabLst/>
              <a:defRPr sz="2133" b="0" i="0" baseline="0">
                <a:latin typeface="+mn-lt"/>
                <a:ea typeface="PS TT Commons Light" charset="0"/>
                <a:cs typeface="PS TT Commons Light" charset="0"/>
              </a:defRPr>
            </a:lvl1pPr>
          </a:lstStyle>
          <a:p>
            <a:pPr marL="0" marR="0" lvl="0" indent="0" algn="l" defTabSz="586017" rtl="0" eaLnBrk="1" fontAlgn="auto" latinLnBrk="0" hangingPunct="1">
              <a:lnSpc>
                <a:spcPct val="90000"/>
              </a:lnSpc>
              <a:spcBef>
                <a:spcPts val="1800"/>
              </a:spcBef>
              <a:spcAft>
                <a:spcPts val="0"/>
              </a:spcAft>
              <a:buClrTx/>
              <a:buSzPct val="75000"/>
              <a:buFont typeface="Myriad Pro" panose="020B0503030403020204" pitchFamily="34" charset="0"/>
              <a:buNone/>
              <a:tabLst/>
              <a:defRPr/>
            </a:pPr>
            <a:r>
              <a:rPr lang="en-US"/>
              <a:t>Counterpoint number 1</a:t>
            </a:r>
          </a:p>
          <a:p>
            <a:pPr marL="0" marR="0" lvl="0" indent="0" algn="l" defTabSz="586017" rtl="0" eaLnBrk="1" fontAlgn="auto" latinLnBrk="0" hangingPunct="1">
              <a:lnSpc>
                <a:spcPct val="90000"/>
              </a:lnSpc>
              <a:spcBef>
                <a:spcPts val="1800"/>
              </a:spcBef>
              <a:spcAft>
                <a:spcPts val="0"/>
              </a:spcAft>
              <a:buClrTx/>
              <a:buSzPct val="75000"/>
              <a:buFont typeface="Myriad Pro" panose="020B0503030403020204" pitchFamily="34" charset="0"/>
              <a:buNone/>
              <a:tabLst/>
              <a:defRPr/>
            </a:pPr>
            <a:r>
              <a:rPr lang="en-US"/>
              <a:t>Counterpoint number 2</a:t>
            </a:r>
          </a:p>
          <a:p>
            <a:pPr marL="0" marR="0" lvl="0" indent="0" algn="l" defTabSz="586017" rtl="0" eaLnBrk="1" fontAlgn="auto" latinLnBrk="0" hangingPunct="1">
              <a:lnSpc>
                <a:spcPct val="90000"/>
              </a:lnSpc>
              <a:spcBef>
                <a:spcPts val="1800"/>
              </a:spcBef>
              <a:spcAft>
                <a:spcPts val="0"/>
              </a:spcAft>
              <a:buClrTx/>
              <a:buSzPct val="75000"/>
              <a:buFont typeface="Myriad Pro" panose="020B0503030403020204" pitchFamily="34" charset="0"/>
              <a:buNone/>
              <a:tabLst/>
              <a:defRPr/>
            </a:pPr>
            <a:r>
              <a:rPr lang="en-US"/>
              <a:t>Counterpoint number 3</a:t>
            </a:r>
          </a:p>
          <a:p>
            <a:pPr marL="0" marR="0" lvl="0" indent="0" algn="l" defTabSz="586017" rtl="0" eaLnBrk="1" fontAlgn="auto" latinLnBrk="0" hangingPunct="1">
              <a:lnSpc>
                <a:spcPct val="90000"/>
              </a:lnSpc>
              <a:spcBef>
                <a:spcPts val="1800"/>
              </a:spcBef>
              <a:spcAft>
                <a:spcPts val="0"/>
              </a:spcAft>
              <a:buClrTx/>
              <a:buSzPct val="75000"/>
              <a:buFont typeface="Myriad Pro" panose="020B0503030403020204" pitchFamily="34" charset="0"/>
              <a:buNone/>
              <a:tabLst/>
              <a:defRPr/>
            </a:pPr>
            <a:r>
              <a:rPr lang="en-US"/>
              <a:t>Counterpoint number 4</a:t>
            </a:r>
          </a:p>
          <a:p>
            <a:pPr marL="0" marR="0" lvl="0" indent="0" algn="l" defTabSz="586017" rtl="0" eaLnBrk="1" fontAlgn="auto" latinLnBrk="0" hangingPunct="1">
              <a:lnSpc>
                <a:spcPct val="90000"/>
              </a:lnSpc>
              <a:spcBef>
                <a:spcPts val="1800"/>
              </a:spcBef>
              <a:spcAft>
                <a:spcPts val="0"/>
              </a:spcAft>
              <a:buClrTx/>
              <a:buSzPct val="75000"/>
              <a:buFont typeface="Myriad Pro" panose="020B0503030403020204" pitchFamily="34" charset="0"/>
              <a:buNone/>
              <a:tabLst/>
              <a:defRPr/>
            </a:pPr>
            <a:r>
              <a:rPr lang="en-US"/>
              <a:t>Counterpoint number 5</a:t>
            </a:r>
          </a:p>
          <a:p>
            <a:pPr marL="0" marR="0" lvl="0" indent="0" algn="l" defTabSz="586017" rtl="0" eaLnBrk="1" fontAlgn="auto" latinLnBrk="0" hangingPunct="1">
              <a:lnSpc>
                <a:spcPct val="90000"/>
              </a:lnSpc>
              <a:spcBef>
                <a:spcPts val="1800"/>
              </a:spcBef>
              <a:spcAft>
                <a:spcPts val="0"/>
              </a:spcAft>
              <a:buClrTx/>
              <a:buSzPct val="75000"/>
              <a:buFont typeface="Myriad Pro" panose="020B0503030403020204" pitchFamily="34" charset="0"/>
              <a:buNone/>
              <a:tabLst/>
              <a:defRPr/>
            </a:pPr>
            <a:endParaRPr lang="en-US"/>
          </a:p>
          <a:p>
            <a:pPr lvl="0"/>
            <a:endParaRPr lang="en-US" dirty="0"/>
          </a:p>
        </p:txBody>
      </p:sp>
      <p:sp>
        <p:nvSpPr>
          <p:cNvPr id="9" name="Rectangle 8">
            <a:extLst>
              <a:ext uri="{FF2B5EF4-FFF2-40B4-BE49-F238E27FC236}">
                <a16:creationId xmlns:a16="http://schemas.microsoft.com/office/drawing/2014/main" id="{9F6D7B9A-E0F4-3B42-B53A-8A55D1356491}"/>
              </a:ext>
            </a:extLst>
          </p:cNvPr>
          <p:cNvSpPr/>
          <p:nvPr userDrawn="1"/>
        </p:nvSpPr>
        <p:spPr>
          <a:xfrm>
            <a:off x="0" y="-853440"/>
            <a:ext cx="4776604" cy="787908"/>
          </a:xfrm>
          <a:prstGeom prst="rect">
            <a:avLst/>
          </a:prstGeom>
        </p:spPr>
        <p:txBody>
          <a:bodyPr wrap="square">
            <a:spAutoFit/>
          </a:bodyPr>
          <a:lstStyle/>
          <a:p>
            <a:pPr algn="l" defTabSz="1219232">
              <a:lnSpc>
                <a:spcPct val="150000"/>
              </a:lnSpc>
            </a:pPr>
            <a:r>
              <a:rPr lang="en-US" sz="1600" b="0" i="0" dirty="0">
                <a:solidFill>
                  <a:srgbClr val="404040"/>
                </a:solidFill>
                <a:latin typeface="PS TT Commons Book" panose="02000506040000020004" pitchFamily="2" charset="77"/>
                <a:ea typeface="PS TT Commons DemiBold" charset="0"/>
                <a:cs typeface="PS TT Commons DemiBold" charset="0"/>
              </a:rPr>
              <a:t>This bullet list is </a:t>
            </a:r>
            <a:r>
              <a:rPr lang="en-US" sz="1600" b="1" i="0" dirty="0">
                <a:solidFill>
                  <a:srgbClr val="F05A28"/>
                </a:solidFill>
                <a:latin typeface="PS TT Commons DemiBold" charset="0"/>
                <a:ea typeface="PS TT Commons DemiBold" charset="0"/>
                <a:cs typeface="PS TT Commons DemiBold" charset="0"/>
              </a:rPr>
              <a:t>preset </a:t>
            </a:r>
            <a:r>
              <a:rPr lang="en-US" sz="1600" b="0" i="0" dirty="0">
                <a:solidFill>
                  <a:srgbClr val="404040"/>
                </a:solidFill>
                <a:latin typeface="PS TT Commons Book" panose="02000506040000020004" pitchFamily="2" charset="77"/>
                <a:ea typeface="PS TT Commons DemiBold" charset="0"/>
                <a:cs typeface="PS TT Commons DemiBold" charset="0"/>
              </a:rPr>
              <a:t>with</a:t>
            </a:r>
            <a:r>
              <a:rPr lang="en-US" sz="1600" b="1" i="0" baseline="0" dirty="0">
                <a:solidFill>
                  <a:srgbClr val="404040"/>
                </a:solidFill>
                <a:latin typeface="PS TT Commons DemiBold" charset="0"/>
                <a:ea typeface="PS TT Commons DemiBold" charset="0"/>
                <a:cs typeface="PS TT Commons DemiBold" charset="0"/>
              </a:rPr>
              <a:t> </a:t>
            </a:r>
            <a:r>
              <a:rPr lang="en-US" sz="1600" b="1" i="0" dirty="0">
                <a:solidFill>
                  <a:srgbClr val="F05A28"/>
                </a:solidFill>
                <a:latin typeface="PS TT Commons DemiBold" charset="0"/>
                <a:ea typeface="PS TT Commons DemiBold" charset="0"/>
                <a:cs typeface="PS TT Commons DemiBold" charset="0"/>
              </a:rPr>
              <a:t>animations</a:t>
            </a:r>
          </a:p>
          <a:p>
            <a:pPr marL="0" marR="0" lvl="0" indent="0" algn="l" defTabSz="1219232" rtl="0" eaLnBrk="1" fontAlgn="auto" latinLnBrk="0" hangingPunct="1">
              <a:lnSpc>
                <a:spcPct val="150000"/>
              </a:lnSpc>
              <a:spcBef>
                <a:spcPts val="0"/>
              </a:spcBef>
              <a:spcAft>
                <a:spcPts val="0"/>
              </a:spcAft>
              <a:buClrTx/>
              <a:buSzTx/>
              <a:buFontTx/>
              <a:buNone/>
              <a:tabLst/>
              <a:defRPr/>
            </a:pPr>
            <a:r>
              <a:rPr lang="en-US" sz="1600" b="0" i="0" dirty="0">
                <a:solidFill>
                  <a:schemeClr val="bg2"/>
                </a:solidFill>
                <a:latin typeface="PS TT Commons Book" panose="02000506040000020004" pitchFamily="2" charset="77"/>
                <a:ea typeface="PS TT Commons DemiBold" charset="0"/>
                <a:cs typeface="PS TT Commons DemiBold" charset="0"/>
              </a:rPr>
              <a:t>This bullet list is </a:t>
            </a:r>
            <a:r>
              <a:rPr lang="en-US" sz="1600" b="1" i="0" dirty="0">
                <a:solidFill>
                  <a:srgbClr val="F05A28"/>
                </a:solidFill>
                <a:latin typeface="PS TT Commons DemiBold" charset="0"/>
                <a:ea typeface="PS TT Commons DemiBold" charset="0"/>
                <a:cs typeface="PS TT Commons DemiBold" charset="0"/>
              </a:rPr>
              <a:t>preset </a:t>
            </a:r>
            <a:r>
              <a:rPr lang="en-US" sz="1600" b="0" i="0" dirty="0">
                <a:solidFill>
                  <a:schemeClr val="bg2"/>
                </a:solidFill>
                <a:latin typeface="PS TT Commons Book" panose="02000506040000020004" pitchFamily="2" charset="77"/>
                <a:ea typeface="PS TT Commons DemiBold" charset="0"/>
                <a:cs typeface="PS TT Commons DemiBold" charset="0"/>
              </a:rPr>
              <a:t>with</a:t>
            </a:r>
            <a:r>
              <a:rPr lang="en-US" sz="1600" b="1" i="0" baseline="0" dirty="0">
                <a:solidFill>
                  <a:srgbClr val="404040"/>
                </a:solidFill>
                <a:latin typeface="PS TT Commons DemiBold" charset="0"/>
                <a:ea typeface="PS TT Commons DemiBold" charset="0"/>
                <a:cs typeface="PS TT Commons DemiBold" charset="0"/>
              </a:rPr>
              <a:t> </a:t>
            </a:r>
            <a:r>
              <a:rPr lang="en-US" sz="1600" b="1" i="0" dirty="0">
                <a:solidFill>
                  <a:srgbClr val="F05A28"/>
                </a:solidFill>
                <a:latin typeface="PS TT Commons DemiBold" charset="0"/>
                <a:ea typeface="PS TT Commons DemiBold" charset="0"/>
                <a:cs typeface="PS TT Commons DemiBold" charset="0"/>
              </a:rPr>
              <a:t>animations</a:t>
            </a:r>
          </a:p>
        </p:txBody>
      </p:sp>
    </p:spTree>
    <p:extLst>
      <p:ext uri="{BB962C8B-B14F-4D97-AF65-F5344CB8AC3E}">
        <p14:creationId xmlns:p14="http://schemas.microsoft.com/office/powerpoint/2010/main" val="4026412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1" presetClass="entr" presetSubtype="0" fill="hold" nodeType="click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8" grpId="0" build="p">
        <p:tmplLst>
          <p:tmpl lvl="1">
            <p:tnLst>
              <p:par>
                <p:cTn presetID="1" presetClass="entr" presetSubtype="0" fill="hold" nodeType="click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Comparison: by Item">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Add Slide Title in Title Case</a:t>
            </a:r>
          </a:p>
        </p:txBody>
      </p:sp>
      <p:cxnSp>
        <p:nvCxnSpPr>
          <p:cNvPr id="3" name="Straight Connector 2"/>
          <p:cNvCxnSpPr/>
          <p:nvPr/>
        </p:nvCxnSpPr>
        <p:spPr>
          <a:xfrm>
            <a:off x="6096000" y="1631527"/>
            <a:ext cx="0" cy="464058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4" name="Text Placeholder 6"/>
          <p:cNvSpPr>
            <a:spLocks noGrp="1"/>
          </p:cNvSpPr>
          <p:nvPr>
            <p:ph type="body" sz="quarter" idx="10" hasCustomPrompt="1"/>
          </p:nvPr>
        </p:nvSpPr>
        <p:spPr>
          <a:xfrm>
            <a:off x="539833" y="1631527"/>
            <a:ext cx="5285232" cy="450431"/>
          </a:xfrm>
          <a:prstGeom prst="rect">
            <a:avLst/>
          </a:prstGeom>
        </p:spPr>
        <p:txBody>
          <a:bodyPr>
            <a:noAutofit/>
          </a:bodyPr>
          <a:lstStyle>
            <a:lvl1pPr algn="r">
              <a:defRPr sz="2267" b="0" i="0" baseline="0">
                <a:solidFill>
                  <a:schemeClr val="accent1"/>
                </a:solidFill>
                <a:latin typeface="+mn-lt"/>
                <a:ea typeface="PS TT Commons DemiBold" charset="0"/>
                <a:cs typeface="PS TT Commons DemiBold" charset="0"/>
              </a:defRPr>
            </a:lvl1pPr>
          </a:lstStyle>
          <a:p>
            <a:pPr lvl="0"/>
            <a:r>
              <a:rPr lang="en-US"/>
              <a:t>Compare first thing</a:t>
            </a:r>
            <a:endParaRPr lang="en-US" dirty="0"/>
          </a:p>
        </p:txBody>
      </p:sp>
      <p:sp>
        <p:nvSpPr>
          <p:cNvPr id="5" name="Text Placeholder 3"/>
          <p:cNvSpPr>
            <a:spLocks noGrp="1"/>
          </p:cNvSpPr>
          <p:nvPr>
            <p:ph type="body" sz="quarter" idx="15" hasCustomPrompt="1"/>
          </p:nvPr>
        </p:nvSpPr>
        <p:spPr>
          <a:xfrm>
            <a:off x="539833" y="2235200"/>
            <a:ext cx="5285234" cy="3928533"/>
          </a:xfrm>
          <a:prstGeom prst="rect">
            <a:avLst/>
          </a:prstGeom>
        </p:spPr>
        <p:txBody>
          <a:bodyPr>
            <a:noAutofit/>
          </a:bodyPr>
          <a:lstStyle>
            <a:lvl1pPr marL="0" marR="0" indent="0" algn="r" defTabSz="586017" rtl="0" eaLnBrk="1" fontAlgn="auto" latinLnBrk="0" hangingPunct="1">
              <a:lnSpc>
                <a:spcPct val="90000"/>
              </a:lnSpc>
              <a:spcBef>
                <a:spcPts val="1800"/>
              </a:spcBef>
              <a:spcAft>
                <a:spcPts val="0"/>
              </a:spcAft>
              <a:buClrTx/>
              <a:buSzPct val="75000"/>
              <a:buFont typeface="Myriad Pro" panose="020B0503030403020204" pitchFamily="34" charset="0"/>
              <a:buNone/>
              <a:tabLst/>
              <a:defRPr sz="2133" b="0" i="0">
                <a:latin typeface="+mn-lt"/>
                <a:ea typeface="PS TT Commons Light" charset="0"/>
                <a:cs typeface="PS TT Commons Light" charset="0"/>
              </a:defRPr>
            </a:lvl1pPr>
          </a:lstStyle>
          <a:p>
            <a:pPr lvl="0"/>
            <a:r>
              <a:rPr lang="en-US"/>
              <a:t>Point number 1</a:t>
            </a:r>
          </a:p>
          <a:p>
            <a:pPr marL="0" marR="0" lvl="0" indent="0" algn="r" defTabSz="586017" rtl="0" eaLnBrk="1" fontAlgn="auto" latinLnBrk="0" hangingPunct="1">
              <a:lnSpc>
                <a:spcPct val="90000"/>
              </a:lnSpc>
              <a:spcBef>
                <a:spcPts val="1800"/>
              </a:spcBef>
              <a:spcAft>
                <a:spcPts val="0"/>
              </a:spcAft>
              <a:buClrTx/>
              <a:buSzPct val="75000"/>
              <a:buFont typeface="Myriad Pro" panose="020B0503030403020204" pitchFamily="34" charset="0"/>
              <a:buNone/>
              <a:tabLst/>
              <a:defRPr/>
            </a:pPr>
            <a:r>
              <a:rPr lang="en-US"/>
              <a:t>Point number 2</a:t>
            </a:r>
          </a:p>
          <a:p>
            <a:pPr marL="0" marR="0" lvl="0" indent="0" algn="r" defTabSz="586017" rtl="0" eaLnBrk="1" fontAlgn="auto" latinLnBrk="0" hangingPunct="1">
              <a:lnSpc>
                <a:spcPct val="90000"/>
              </a:lnSpc>
              <a:spcBef>
                <a:spcPts val="1800"/>
              </a:spcBef>
              <a:spcAft>
                <a:spcPts val="0"/>
              </a:spcAft>
              <a:buClrTx/>
              <a:buSzPct val="75000"/>
              <a:buFont typeface="Myriad Pro" panose="020B0503030403020204" pitchFamily="34" charset="0"/>
              <a:buNone/>
              <a:tabLst/>
              <a:defRPr/>
            </a:pPr>
            <a:r>
              <a:rPr lang="en-US"/>
              <a:t>Point number 3</a:t>
            </a:r>
          </a:p>
          <a:p>
            <a:pPr marL="0" marR="0" lvl="0" indent="0" algn="r" defTabSz="586017" rtl="0" eaLnBrk="1" fontAlgn="auto" latinLnBrk="0" hangingPunct="1">
              <a:lnSpc>
                <a:spcPct val="90000"/>
              </a:lnSpc>
              <a:spcBef>
                <a:spcPts val="1800"/>
              </a:spcBef>
              <a:spcAft>
                <a:spcPts val="0"/>
              </a:spcAft>
              <a:buClrTx/>
              <a:buSzPct val="75000"/>
              <a:buFont typeface="Myriad Pro" panose="020B0503030403020204" pitchFamily="34" charset="0"/>
              <a:buNone/>
              <a:tabLst/>
              <a:defRPr/>
            </a:pPr>
            <a:r>
              <a:rPr lang="en-US"/>
              <a:t>Point number 4</a:t>
            </a:r>
          </a:p>
          <a:p>
            <a:pPr marL="0" marR="0" lvl="0" indent="0" algn="r" defTabSz="586017" rtl="0" eaLnBrk="1" fontAlgn="auto" latinLnBrk="0" hangingPunct="1">
              <a:lnSpc>
                <a:spcPct val="90000"/>
              </a:lnSpc>
              <a:spcBef>
                <a:spcPts val="1800"/>
              </a:spcBef>
              <a:spcAft>
                <a:spcPts val="0"/>
              </a:spcAft>
              <a:buClrTx/>
              <a:buSzPct val="75000"/>
              <a:buFont typeface="Myriad Pro" panose="020B0503030403020204" pitchFamily="34" charset="0"/>
              <a:buNone/>
              <a:tabLst/>
              <a:defRPr/>
            </a:pPr>
            <a:r>
              <a:rPr lang="en-US"/>
              <a:t>Point number 5</a:t>
            </a:r>
          </a:p>
          <a:p>
            <a:pPr lvl="0"/>
            <a:endParaRPr lang="en-US" dirty="0"/>
          </a:p>
        </p:txBody>
      </p:sp>
      <p:sp>
        <p:nvSpPr>
          <p:cNvPr id="7" name="Text Placeholder 6"/>
          <p:cNvSpPr>
            <a:spLocks noGrp="1"/>
          </p:cNvSpPr>
          <p:nvPr>
            <p:ph type="body" sz="quarter" idx="16" hasCustomPrompt="1"/>
          </p:nvPr>
        </p:nvSpPr>
        <p:spPr>
          <a:xfrm>
            <a:off x="6366934" y="1631527"/>
            <a:ext cx="5285232" cy="450431"/>
          </a:xfrm>
          <a:prstGeom prst="rect">
            <a:avLst/>
          </a:prstGeom>
        </p:spPr>
        <p:txBody>
          <a:bodyPr lIns="0">
            <a:noAutofit/>
          </a:bodyPr>
          <a:lstStyle>
            <a:lvl1pPr algn="l">
              <a:defRPr sz="2267" b="0" i="0" baseline="0">
                <a:solidFill>
                  <a:schemeClr val="accent1"/>
                </a:solidFill>
                <a:latin typeface="+mn-lt"/>
                <a:ea typeface="PS TT Commons DemiBold" charset="0"/>
                <a:cs typeface="PS TT Commons DemiBold" charset="0"/>
              </a:defRPr>
            </a:lvl1pPr>
          </a:lstStyle>
          <a:p>
            <a:pPr lvl="0"/>
            <a:r>
              <a:rPr lang="en-US"/>
              <a:t>Compare second thing</a:t>
            </a:r>
            <a:endParaRPr lang="en-US" dirty="0"/>
          </a:p>
        </p:txBody>
      </p:sp>
      <p:sp>
        <p:nvSpPr>
          <p:cNvPr id="8" name="Text Placeholder 3"/>
          <p:cNvSpPr>
            <a:spLocks noGrp="1"/>
          </p:cNvSpPr>
          <p:nvPr>
            <p:ph type="body" sz="quarter" idx="17" hasCustomPrompt="1"/>
          </p:nvPr>
        </p:nvSpPr>
        <p:spPr>
          <a:xfrm>
            <a:off x="6366935" y="2235200"/>
            <a:ext cx="5285232" cy="3928533"/>
          </a:xfrm>
          <a:prstGeom prst="rect">
            <a:avLst/>
          </a:prstGeom>
        </p:spPr>
        <p:txBody>
          <a:bodyPr>
            <a:noAutofit/>
          </a:bodyPr>
          <a:lstStyle>
            <a:lvl1pPr marL="0" marR="0" indent="0" algn="l" defTabSz="586017" rtl="0" eaLnBrk="1" fontAlgn="auto" latinLnBrk="0" hangingPunct="1">
              <a:lnSpc>
                <a:spcPct val="90000"/>
              </a:lnSpc>
              <a:spcBef>
                <a:spcPts val="1800"/>
              </a:spcBef>
              <a:spcAft>
                <a:spcPts val="0"/>
              </a:spcAft>
              <a:buClrTx/>
              <a:buSzPct val="75000"/>
              <a:buFont typeface="Myriad Pro" panose="020B0503030403020204" pitchFamily="34" charset="0"/>
              <a:buNone/>
              <a:tabLst/>
              <a:defRPr sz="2133" b="0" i="0" baseline="0">
                <a:latin typeface="+mn-lt"/>
                <a:ea typeface="PS TT Commons Light" charset="0"/>
                <a:cs typeface="PS TT Commons Light" charset="0"/>
              </a:defRPr>
            </a:lvl1pPr>
          </a:lstStyle>
          <a:p>
            <a:pPr marL="0" marR="0" lvl="0" indent="0" algn="l" defTabSz="586017" rtl="0" eaLnBrk="1" fontAlgn="auto" latinLnBrk="0" hangingPunct="1">
              <a:lnSpc>
                <a:spcPct val="90000"/>
              </a:lnSpc>
              <a:spcBef>
                <a:spcPts val="1800"/>
              </a:spcBef>
              <a:spcAft>
                <a:spcPts val="0"/>
              </a:spcAft>
              <a:buClrTx/>
              <a:buSzPct val="75000"/>
              <a:buFont typeface="Myriad Pro" panose="020B0503030403020204" pitchFamily="34" charset="0"/>
              <a:buNone/>
              <a:tabLst/>
              <a:defRPr/>
            </a:pPr>
            <a:r>
              <a:rPr lang="en-US"/>
              <a:t>Counterpoint number 1</a:t>
            </a:r>
          </a:p>
          <a:p>
            <a:pPr marL="0" marR="0" lvl="0" indent="0" algn="l" defTabSz="586017" rtl="0" eaLnBrk="1" fontAlgn="auto" latinLnBrk="0" hangingPunct="1">
              <a:lnSpc>
                <a:spcPct val="90000"/>
              </a:lnSpc>
              <a:spcBef>
                <a:spcPts val="1800"/>
              </a:spcBef>
              <a:spcAft>
                <a:spcPts val="0"/>
              </a:spcAft>
              <a:buClrTx/>
              <a:buSzPct val="75000"/>
              <a:buFont typeface="Myriad Pro" panose="020B0503030403020204" pitchFamily="34" charset="0"/>
              <a:buNone/>
              <a:tabLst/>
              <a:defRPr/>
            </a:pPr>
            <a:r>
              <a:rPr lang="en-US"/>
              <a:t>Counterpoint number 2</a:t>
            </a:r>
          </a:p>
          <a:p>
            <a:pPr marL="0" marR="0" lvl="0" indent="0" algn="l" defTabSz="586017" rtl="0" eaLnBrk="1" fontAlgn="auto" latinLnBrk="0" hangingPunct="1">
              <a:lnSpc>
                <a:spcPct val="90000"/>
              </a:lnSpc>
              <a:spcBef>
                <a:spcPts val="1800"/>
              </a:spcBef>
              <a:spcAft>
                <a:spcPts val="0"/>
              </a:spcAft>
              <a:buClrTx/>
              <a:buSzPct val="75000"/>
              <a:buFont typeface="Myriad Pro" panose="020B0503030403020204" pitchFamily="34" charset="0"/>
              <a:buNone/>
              <a:tabLst/>
              <a:defRPr/>
            </a:pPr>
            <a:r>
              <a:rPr lang="en-US"/>
              <a:t>Counterpoint number 3</a:t>
            </a:r>
          </a:p>
          <a:p>
            <a:pPr marL="0" marR="0" lvl="0" indent="0" algn="l" defTabSz="586017" rtl="0" eaLnBrk="1" fontAlgn="auto" latinLnBrk="0" hangingPunct="1">
              <a:lnSpc>
                <a:spcPct val="90000"/>
              </a:lnSpc>
              <a:spcBef>
                <a:spcPts val="1800"/>
              </a:spcBef>
              <a:spcAft>
                <a:spcPts val="0"/>
              </a:spcAft>
              <a:buClrTx/>
              <a:buSzPct val="75000"/>
              <a:buFont typeface="Myriad Pro" panose="020B0503030403020204" pitchFamily="34" charset="0"/>
              <a:buNone/>
              <a:tabLst/>
              <a:defRPr/>
            </a:pPr>
            <a:r>
              <a:rPr lang="en-US"/>
              <a:t>Counterpoint number 4</a:t>
            </a:r>
          </a:p>
          <a:p>
            <a:pPr marL="0" marR="0" lvl="0" indent="0" algn="l" defTabSz="586017" rtl="0" eaLnBrk="1" fontAlgn="auto" latinLnBrk="0" hangingPunct="1">
              <a:lnSpc>
                <a:spcPct val="90000"/>
              </a:lnSpc>
              <a:spcBef>
                <a:spcPts val="1800"/>
              </a:spcBef>
              <a:spcAft>
                <a:spcPts val="0"/>
              </a:spcAft>
              <a:buClrTx/>
              <a:buSzPct val="75000"/>
              <a:buFont typeface="Myriad Pro" panose="020B0503030403020204" pitchFamily="34" charset="0"/>
              <a:buNone/>
              <a:tabLst/>
              <a:defRPr/>
            </a:pPr>
            <a:r>
              <a:rPr lang="en-US"/>
              <a:t>Counterpoint number 5</a:t>
            </a:r>
          </a:p>
          <a:p>
            <a:pPr marL="0" marR="0" lvl="0" indent="0" algn="l" defTabSz="586017" rtl="0" eaLnBrk="1" fontAlgn="auto" latinLnBrk="0" hangingPunct="1">
              <a:lnSpc>
                <a:spcPct val="90000"/>
              </a:lnSpc>
              <a:spcBef>
                <a:spcPts val="1800"/>
              </a:spcBef>
              <a:spcAft>
                <a:spcPts val="0"/>
              </a:spcAft>
              <a:buClrTx/>
              <a:buSzPct val="75000"/>
              <a:buFont typeface="Myriad Pro" panose="020B0503030403020204" pitchFamily="34" charset="0"/>
              <a:buNone/>
              <a:tabLst/>
              <a:defRPr/>
            </a:pPr>
            <a:endParaRPr lang="en-US"/>
          </a:p>
          <a:p>
            <a:pPr lvl="0"/>
            <a:endParaRPr lang="en-US" dirty="0"/>
          </a:p>
        </p:txBody>
      </p:sp>
      <p:sp>
        <p:nvSpPr>
          <p:cNvPr id="9" name="Rectangle 8">
            <a:extLst>
              <a:ext uri="{FF2B5EF4-FFF2-40B4-BE49-F238E27FC236}">
                <a16:creationId xmlns:a16="http://schemas.microsoft.com/office/drawing/2014/main" id="{AF545329-2804-9544-8A45-437649388D63}"/>
              </a:ext>
            </a:extLst>
          </p:cNvPr>
          <p:cNvSpPr/>
          <p:nvPr userDrawn="1"/>
        </p:nvSpPr>
        <p:spPr>
          <a:xfrm>
            <a:off x="0" y="-853440"/>
            <a:ext cx="4776604" cy="787908"/>
          </a:xfrm>
          <a:prstGeom prst="rect">
            <a:avLst/>
          </a:prstGeom>
        </p:spPr>
        <p:txBody>
          <a:bodyPr wrap="square">
            <a:spAutoFit/>
          </a:bodyPr>
          <a:lstStyle/>
          <a:p>
            <a:pPr algn="l" defTabSz="1219232">
              <a:lnSpc>
                <a:spcPct val="150000"/>
              </a:lnSpc>
            </a:pPr>
            <a:r>
              <a:rPr lang="en-US" sz="1600" b="0" i="0" dirty="0">
                <a:solidFill>
                  <a:srgbClr val="404040"/>
                </a:solidFill>
                <a:latin typeface="PS TT Commons Book" panose="02000506040000020004" pitchFamily="2" charset="77"/>
                <a:ea typeface="PS TT Commons DemiBold" charset="0"/>
                <a:cs typeface="PS TT Commons DemiBold" charset="0"/>
              </a:rPr>
              <a:t>This bullet list is </a:t>
            </a:r>
            <a:r>
              <a:rPr lang="en-US" sz="1600" b="1" i="0" dirty="0">
                <a:solidFill>
                  <a:srgbClr val="F05A28"/>
                </a:solidFill>
                <a:latin typeface="PS TT Commons DemiBold" charset="0"/>
                <a:ea typeface="PS TT Commons DemiBold" charset="0"/>
                <a:cs typeface="PS TT Commons DemiBold" charset="0"/>
              </a:rPr>
              <a:t>preset </a:t>
            </a:r>
            <a:r>
              <a:rPr lang="en-US" sz="1600" b="0" i="0" dirty="0">
                <a:solidFill>
                  <a:srgbClr val="404040"/>
                </a:solidFill>
                <a:latin typeface="PS TT Commons Book" panose="02000506040000020004" pitchFamily="2" charset="77"/>
                <a:ea typeface="PS TT Commons DemiBold" charset="0"/>
                <a:cs typeface="PS TT Commons DemiBold" charset="0"/>
              </a:rPr>
              <a:t>with</a:t>
            </a:r>
            <a:r>
              <a:rPr lang="en-US" sz="1600" b="1" i="0" baseline="0" dirty="0">
                <a:solidFill>
                  <a:srgbClr val="404040"/>
                </a:solidFill>
                <a:latin typeface="PS TT Commons DemiBold" charset="0"/>
                <a:ea typeface="PS TT Commons DemiBold" charset="0"/>
                <a:cs typeface="PS TT Commons DemiBold" charset="0"/>
              </a:rPr>
              <a:t> </a:t>
            </a:r>
            <a:r>
              <a:rPr lang="en-US" sz="1600" b="1" i="0" dirty="0">
                <a:solidFill>
                  <a:srgbClr val="F05A28"/>
                </a:solidFill>
                <a:latin typeface="PS TT Commons DemiBold" charset="0"/>
                <a:ea typeface="PS TT Commons DemiBold" charset="0"/>
                <a:cs typeface="PS TT Commons DemiBold" charset="0"/>
              </a:rPr>
              <a:t>animations</a:t>
            </a:r>
          </a:p>
          <a:p>
            <a:pPr marL="0" marR="0" lvl="0" indent="0" algn="l" defTabSz="1219232" rtl="0" eaLnBrk="1" fontAlgn="auto" latinLnBrk="0" hangingPunct="1">
              <a:lnSpc>
                <a:spcPct val="150000"/>
              </a:lnSpc>
              <a:spcBef>
                <a:spcPts val="0"/>
              </a:spcBef>
              <a:spcAft>
                <a:spcPts val="0"/>
              </a:spcAft>
              <a:buClrTx/>
              <a:buSzTx/>
              <a:buFontTx/>
              <a:buNone/>
              <a:tabLst/>
              <a:defRPr/>
            </a:pPr>
            <a:r>
              <a:rPr lang="en-US" sz="1600" b="0" i="0" dirty="0">
                <a:solidFill>
                  <a:schemeClr val="bg2"/>
                </a:solidFill>
                <a:latin typeface="PS TT Commons Book" panose="02000506040000020004" pitchFamily="2" charset="77"/>
                <a:ea typeface="PS TT Commons DemiBold" charset="0"/>
                <a:cs typeface="PS TT Commons DemiBold" charset="0"/>
              </a:rPr>
              <a:t>This bullet list is </a:t>
            </a:r>
            <a:r>
              <a:rPr lang="en-US" sz="1600" b="1" i="0" dirty="0">
                <a:solidFill>
                  <a:srgbClr val="F05A28"/>
                </a:solidFill>
                <a:latin typeface="PS TT Commons DemiBold" charset="0"/>
                <a:ea typeface="PS TT Commons DemiBold" charset="0"/>
                <a:cs typeface="PS TT Commons DemiBold" charset="0"/>
              </a:rPr>
              <a:t>preset </a:t>
            </a:r>
            <a:r>
              <a:rPr lang="en-US" sz="1600" b="0" i="0" dirty="0">
                <a:solidFill>
                  <a:schemeClr val="bg2"/>
                </a:solidFill>
                <a:latin typeface="PS TT Commons Book" panose="02000506040000020004" pitchFamily="2" charset="77"/>
                <a:ea typeface="PS TT Commons DemiBold" charset="0"/>
                <a:cs typeface="PS TT Commons DemiBold" charset="0"/>
              </a:rPr>
              <a:t>with</a:t>
            </a:r>
            <a:r>
              <a:rPr lang="en-US" sz="1600" b="1" i="0" baseline="0" dirty="0">
                <a:solidFill>
                  <a:srgbClr val="404040"/>
                </a:solidFill>
                <a:latin typeface="PS TT Commons DemiBold" charset="0"/>
                <a:ea typeface="PS TT Commons DemiBold" charset="0"/>
                <a:cs typeface="PS TT Commons DemiBold" charset="0"/>
              </a:rPr>
              <a:t> </a:t>
            </a:r>
            <a:r>
              <a:rPr lang="en-US" sz="1600" b="1" i="0" dirty="0">
                <a:solidFill>
                  <a:srgbClr val="F05A28"/>
                </a:solidFill>
                <a:latin typeface="PS TT Commons DemiBold" charset="0"/>
                <a:ea typeface="PS TT Commons DemiBold" charset="0"/>
                <a:cs typeface="PS TT Commons DemiBold" charset="0"/>
              </a:rPr>
              <a:t>animations</a:t>
            </a:r>
          </a:p>
        </p:txBody>
      </p:sp>
    </p:spTree>
    <p:extLst>
      <p:ext uri="{BB962C8B-B14F-4D97-AF65-F5344CB8AC3E}">
        <p14:creationId xmlns:p14="http://schemas.microsoft.com/office/powerpoint/2010/main" val="1531027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0" end="0"/>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xEl>
                                              <p:pRg st="1" end="1"/>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
                                            <p:txEl>
                                              <p:pRg st="2" end="2"/>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xEl>
                                              <p:pRg st="3" end="3"/>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1"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8" grpId="0" build="p">
        <p:tmplLst>
          <p:tmpl lvl="1">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Important Statement">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125980" y="1167659"/>
            <a:ext cx="7940040" cy="4522683"/>
          </a:xfrm>
        </p:spPr>
        <p:txBody>
          <a:bodyPr/>
          <a:lstStyle>
            <a:lvl1pPr>
              <a:lnSpc>
                <a:spcPct val="100000"/>
              </a:lnSpc>
              <a:defRPr sz="4400" baseline="0">
                <a:solidFill>
                  <a:schemeClr val="bg1"/>
                </a:solidFill>
              </a:defRPr>
            </a:lvl1pPr>
          </a:lstStyle>
          <a:p>
            <a:r>
              <a:rPr lang="en-US"/>
              <a:t>This is a short, important statement to bring attention to something.</a:t>
            </a:r>
          </a:p>
        </p:txBody>
      </p:sp>
    </p:spTree>
    <p:extLst>
      <p:ext uri="{BB962C8B-B14F-4D97-AF65-F5344CB8AC3E}">
        <p14:creationId xmlns:p14="http://schemas.microsoft.com/office/powerpoint/2010/main" val="1243385208"/>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Quotation-short">
    <p:spTree>
      <p:nvGrpSpPr>
        <p:cNvPr id="1" name=""/>
        <p:cNvGrpSpPr/>
        <p:nvPr/>
      </p:nvGrpSpPr>
      <p:grpSpPr>
        <a:xfrm>
          <a:off x="0" y="0"/>
          <a:ext cx="0" cy="0"/>
          <a:chOff x="0" y="0"/>
          <a:chExt cx="0" cy="0"/>
        </a:xfrm>
      </p:grpSpPr>
      <p:sp>
        <p:nvSpPr>
          <p:cNvPr id="3" name="Title 12"/>
          <p:cNvSpPr>
            <a:spLocks noGrp="1"/>
          </p:cNvSpPr>
          <p:nvPr>
            <p:ph type="title" hasCustomPrompt="1"/>
          </p:nvPr>
        </p:nvSpPr>
        <p:spPr>
          <a:xfrm>
            <a:off x="1076960" y="1055797"/>
            <a:ext cx="10038080" cy="2601804"/>
          </a:xfrm>
        </p:spPr>
        <p:txBody>
          <a:bodyPr anchor="b">
            <a:noAutofit/>
          </a:bodyPr>
          <a:lstStyle>
            <a:lvl1pPr marL="0" marR="0" indent="0" algn="l" defTabSz="781376" rtl="0" eaLnBrk="1" fontAlgn="auto" latinLnBrk="0" hangingPunct="1">
              <a:lnSpc>
                <a:spcPct val="100000"/>
              </a:lnSpc>
              <a:spcBef>
                <a:spcPct val="0"/>
              </a:spcBef>
              <a:spcAft>
                <a:spcPts val="0"/>
              </a:spcAft>
              <a:buClrTx/>
              <a:buSzTx/>
              <a:buFontTx/>
              <a:buNone/>
              <a:tabLst/>
              <a:defRPr lang="en-US" sz="4400" b="0" i="0" baseline="0" smtClean="0">
                <a:solidFill>
                  <a:schemeClr val="accent4"/>
                </a:solidFill>
                <a:effectLst/>
                <a:latin typeface="PS TT Commons Light" charset="0"/>
                <a:ea typeface="PS TT Commons Light" charset="0"/>
                <a:cs typeface="PS TT Commons Light" charset="0"/>
              </a:defRPr>
            </a:lvl1pPr>
          </a:lstStyle>
          <a:p>
            <a:r>
              <a:rPr lang="en-US"/>
              <a:t>“Insert a short quote here”</a:t>
            </a:r>
            <a:endParaRPr lang="en-US" dirty="0"/>
          </a:p>
        </p:txBody>
      </p:sp>
      <p:sp>
        <p:nvSpPr>
          <p:cNvPr id="4" name="Text Placeholder 4"/>
          <p:cNvSpPr>
            <a:spLocks noGrp="1"/>
          </p:cNvSpPr>
          <p:nvPr>
            <p:ph type="body" sz="quarter" idx="10" hasCustomPrompt="1"/>
          </p:nvPr>
        </p:nvSpPr>
        <p:spPr>
          <a:xfrm>
            <a:off x="1076960" y="3871810"/>
            <a:ext cx="10038080" cy="544405"/>
          </a:xfrm>
          <a:prstGeom prst="rect">
            <a:avLst/>
          </a:prstGeom>
        </p:spPr>
        <p:txBody>
          <a:bodyPr>
            <a:noAutofit/>
          </a:bodyPr>
          <a:lstStyle>
            <a:lvl1pPr marL="0" indent="0">
              <a:buNone/>
              <a:defRPr sz="2267" b="0" i="0" baseline="0">
                <a:latin typeface="PS TT Commons DemiBold" charset="0"/>
                <a:ea typeface="PS TT Commons DemiBold" charset="0"/>
                <a:cs typeface="PS TT Commons DemiBold" charset="0"/>
              </a:defRPr>
            </a:lvl1pPr>
          </a:lstStyle>
          <a:p>
            <a:pPr lvl="0"/>
            <a:r>
              <a:rPr lang="en-US"/>
              <a:t>Quote credit</a:t>
            </a:r>
            <a:endParaRPr lang="en-US" dirty="0"/>
          </a:p>
        </p:txBody>
      </p:sp>
    </p:spTree>
    <p:extLst>
      <p:ext uri="{BB962C8B-B14F-4D97-AF65-F5344CB8AC3E}">
        <p14:creationId xmlns:p14="http://schemas.microsoft.com/office/powerpoint/2010/main" val="2840628757"/>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Quotation-long">
    <p:spTree>
      <p:nvGrpSpPr>
        <p:cNvPr id="1" name=""/>
        <p:cNvGrpSpPr/>
        <p:nvPr/>
      </p:nvGrpSpPr>
      <p:grpSpPr>
        <a:xfrm>
          <a:off x="0" y="0"/>
          <a:ext cx="0" cy="0"/>
          <a:chOff x="0" y="0"/>
          <a:chExt cx="0" cy="0"/>
        </a:xfrm>
      </p:grpSpPr>
      <p:sp>
        <p:nvSpPr>
          <p:cNvPr id="3" name="Title 12"/>
          <p:cNvSpPr>
            <a:spLocks noGrp="1"/>
          </p:cNvSpPr>
          <p:nvPr>
            <p:ph type="title" hasCustomPrompt="1"/>
          </p:nvPr>
        </p:nvSpPr>
        <p:spPr>
          <a:xfrm>
            <a:off x="1076960" y="1042250"/>
            <a:ext cx="10038080" cy="3401057"/>
          </a:xfrm>
        </p:spPr>
        <p:txBody>
          <a:bodyPr anchor="b">
            <a:noAutofit/>
          </a:bodyPr>
          <a:lstStyle>
            <a:lvl1pPr marL="0" marR="0" indent="0" algn="l" defTabSz="781376" rtl="0" eaLnBrk="1" fontAlgn="auto" latinLnBrk="0" hangingPunct="1">
              <a:lnSpc>
                <a:spcPct val="100000"/>
              </a:lnSpc>
              <a:spcBef>
                <a:spcPct val="0"/>
              </a:spcBef>
              <a:spcAft>
                <a:spcPts val="0"/>
              </a:spcAft>
              <a:buClrTx/>
              <a:buSzTx/>
              <a:buFontTx/>
              <a:buNone/>
              <a:tabLst/>
              <a:defRPr lang="en-US" sz="4400" b="0" i="0" baseline="0" smtClean="0">
                <a:solidFill>
                  <a:schemeClr val="accent6"/>
                </a:solidFill>
                <a:effectLst/>
                <a:latin typeface="+mj-lt"/>
                <a:ea typeface="PS TT Commons Light" charset="0"/>
                <a:cs typeface="PS TT Commons Light" charset="0"/>
              </a:defRPr>
            </a:lvl1pPr>
          </a:lstStyle>
          <a:p>
            <a:r>
              <a:rPr lang="en-US"/>
              <a:t>“Insert a longer quote here”</a:t>
            </a:r>
            <a:endParaRPr lang="en-US" dirty="0"/>
          </a:p>
        </p:txBody>
      </p:sp>
      <p:sp>
        <p:nvSpPr>
          <p:cNvPr id="4" name="Text Placeholder 4"/>
          <p:cNvSpPr>
            <a:spLocks noGrp="1"/>
          </p:cNvSpPr>
          <p:nvPr>
            <p:ph type="body" sz="quarter" idx="10" hasCustomPrompt="1"/>
          </p:nvPr>
        </p:nvSpPr>
        <p:spPr>
          <a:xfrm>
            <a:off x="1076960" y="4616876"/>
            <a:ext cx="10038080" cy="544405"/>
          </a:xfrm>
          <a:prstGeom prst="rect">
            <a:avLst/>
          </a:prstGeom>
        </p:spPr>
        <p:txBody>
          <a:bodyPr>
            <a:noAutofit/>
          </a:bodyPr>
          <a:lstStyle>
            <a:lvl1pPr marL="0" indent="0">
              <a:buNone/>
              <a:defRPr sz="2267" b="0" i="0" baseline="0">
                <a:latin typeface="PS TT Commons DemiBold" charset="0"/>
                <a:ea typeface="PS TT Commons DemiBold" charset="0"/>
                <a:cs typeface="PS TT Commons DemiBold" charset="0"/>
              </a:defRPr>
            </a:lvl1pPr>
          </a:lstStyle>
          <a:p>
            <a:pPr lvl="0"/>
            <a:r>
              <a:rPr lang="en-US"/>
              <a:t>Quote credit</a:t>
            </a:r>
            <a:endParaRPr lang="en-US" dirty="0"/>
          </a:p>
        </p:txBody>
      </p:sp>
    </p:spTree>
    <p:extLst>
      <p:ext uri="{BB962C8B-B14F-4D97-AF65-F5344CB8AC3E}">
        <p14:creationId xmlns:p14="http://schemas.microsoft.com/office/powerpoint/2010/main" val="3228136489"/>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Definition">
    <p:spTree>
      <p:nvGrpSpPr>
        <p:cNvPr id="1" name=""/>
        <p:cNvGrpSpPr/>
        <p:nvPr/>
      </p:nvGrpSpPr>
      <p:grpSpPr>
        <a:xfrm>
          <a:off x="0" y="0"/>
          <a:ext cx="0" cy="0"/>
          <a:chOff x="0" y="0"/>
          <a:chExt cx="0" cy="0"/>
        </a:xfrm>
      </p:grpSpPr>
      <p:sp>
        <p:nvSpPr>
          <p:cNvPr id="3" name="Title 12"/>
          <p:cNvSpPr>
            <a:spLocks noGrp="1"/>
          </p:cNvSpPr>
          <p:nvPr>
            <p:ph type="title" hasCustomPrompt="1"/>
          </p:nvPr>
        </p:nvSpPr>
        <p:spPr>
          <a:xfrm>
            <a:off x="1076960" y="1923627"/>
            <a:ext cx="10038080" cy="785707"/>
          </a:xfrm>
        </p:spPr>
        <p:txBody>
          <a:bodyPr anchor="b">
            <a:noAutofit/>
          </a:bodyPr>
          <a:lstStyle>
            <a:lvl1pPr marL="0" marR="0" indent="0" algn="l" defTabSz="781376" rtl="0" eaLnBrk="1" fontAlgn="auto" latinLnBrk="0" hangingPunct="1">
              <a:lnSpc>
                <a:spcPct val="100000"/>
              </a:lnSpc>
              <a:spcBef>
                <a:spcPct val="0"/>
              </a:spcBef>
              <a:spcAft>
                <a:spcPts val="0"/>
              </a:spcAft>
              <a:buClrTx/>
              <a:buSzTx/>
              <a:buFontTx/>
              <a:buNone/>
              <a:tabLst/>
              <a:defRPr lang="en-US" sz="4400" b="0" i="0" baseline="0" smtClean="0">
                <a:solidFill>
                  <a:schemeClr val="accent4"/>
                </a:solidFill>
                <a:effectLst/>
                <a:latin typeface="+mj-lt"/>
                <a:ea typeface="PS TT Commons Light" charset="0"/>
                <a:cs typeface="PS TT Commons Light" charset="0"/>
              </a:defRPr>
            </a:lvl1pPr>
          </a:lstStyle>
          <a:p>
            <a:r>
              <a:rPr lang="en-US"/>
              <a:t>Word to define</a:t>
            </a:r>
            <a:endParaRPr lang="en-US" dirty="0"/>
          </a:p>
        </p:txBody>
      </p:sp>
      <p:sp>
        <p:nvSpPr>
          <p:cNvPr id="4" name="Text Placeholder 4"/>
          <p:cNvSpPr>
            <a:spLocks noGrp="1"/>
          </p:cNvSpPr>
          <p:nvPr>
            <p:ph type="body" sz="quarter" idx="10" hasCustomPrompt="1"/>
          </p:nvPr>
        </p:nvSpPr>
        <p:spPr>
          <a:xfrm>
            <a:off x="1076960" y="2896449"/>
            <a:ext cx="10038080" cy="2630591"/>
          </a:xfrm>
          <a:prstGeom prst="rect">
            <a:avLst/>
          </a:prstGeom>
        </p:spPr>
        <p:txBody>
          <a:bodyPr>
            <a:noAutofit/>
          </a:bodyPr>
          <a:lstStyle>
            <a:lvl1pPr marL="0" indent="0">
              <a:buNone/>
              <a:defRPr sz="2267" b="0" i="0" spc="0" baseline="0">
                <a:latin typeface="+mn-lt"/>
                <a:ea typeface="PS TT Commons" charset="0"/>
                <a:cs typeface="PS TT Commons" charset="0"/>
              </a:defRPr>
            </a:lvl1pPr>
          </a:lstStyle>
          <a:p>
            <a:pPr lvl="0"/>
            <a:r>
              <a:rPr lang="en-US"/>
              <a:t>Add definition here</a:t>
            </a:r>
            <a:endParaRPr lang="en-US" dirty="0"/>
          </a:p>
        </p:txBody>
      </p:sp>
      <p:sp>
        <p:nvSpPr>
          <p:cNvPr id="8" name="Text Placeholder 7"/>
          <p:cNvSpPr>
            <a:spLocks noGrp="1"/>
          </p:cNvSpPr>
          <p:nvPr>
            <p:ph type="body" sz="quarter" idx="12" hasCustomPrompt="1"/>
          </p:nvPr>
        </p:nvSpPr>
        <p:spPr>
          <a:xfrm>
            <a:off x="1077384" y="6280224"/>
            <a:ext cx="10037657" cy="425450"/>
          </a:xfrm>
          <a:prstGeom prst="rect">
            <a:avLst/>
          </a:prstGeom>
        </p:spPr>
        <p:txBody>
          <a:bodyPr anchor="ctr">
            <a:noAutofit/>
          </a:bodyPr>
          <a:lstStyle>
            <a:lvl1pPr>
              <a:defRPr sz="1600" b="0" i="0" baseline="0">
                <a:latin typeface="PS TT Commons Light" charset="0"/>
                <a:ea typeface="PS TT Commons Light" charset="0"/>
                <a:cs typeface="PS TT Commons Light" charset="0"/>
              </a:defRPr>
            </a:lvl1pPr>
          </a:lstStyle>
          <a:p>
            <a:pPr lvl="0"/>
            <a:r>
              <a:rPr lang="en-US"/>
              <a:t>Citation: Author/Source, Title, Link/Short Url</a:t>
            </a:r>
          </a:p>
        </p:txBody>
      </p:sp>
    </p:spTree>
    <p:extLst>
      <p:ext uri="{BB962C8B-B14F-4D97-AF65-F5344CB8AC3E}">
        <p14:creationId xmlns:p14="http://schemas.microsoft.com/office/powerpoint/2010/main" val="1870599002"/>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More information">
    <p:spTree>
      <p:nvGrpSpPr>
        <p:cNvPr id="1" name=""/>
        <p:cNvGrpSpPr/>
        <p:nvPr/>
      </p:nvGrpSpPr>
      <p:grpSpPr>
        <a:xfrm>
          <a:off x="0" y="0"/>
          <a:ext cx="0" cy="0"/>
          <a:chOff x="0" y="0"/>
          <a:chExt cx="0" cy="0"/>
        </a:xfrm>
      </p:grpSpPr>
      <p:sp>
        <p:nvSpPr>
          <p:cNvPr id="9" name="Rectangle 8"/>
          <p:cNvSpPr/>
          <p:nvPr userDrawn="1"/>
        </p:nvSpPr>
        <p:spPr>
          <a:xfrm>
            <a:off x="0" y="0"/>
            <a:ext cx="257175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1" name="Rectangle 10"/>
          <p:cNvSpPr/>
          <p:nvPr userDrawn="1"/>
        </p:nvSpPr>
        <p:spPr>
          <a:xfrm>
            <a:off x="1543050" y="2542395"/>
            <a:ext cx="2286000" cy="1917059"/>
          </a:xfrm>
          <a:prstGeom prst="rect">
            <a:avLst/>
          </a:prstGeom>
          <a:solidFill>
            <a:schemeClr val="bg1"/>
          </a:solidFill>
          <a:ln w="508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2" name="Title 1"/>
          <p:cNvSpPr>
            <a:spLocks noGrp="1"/>
          </p:cNvSpPr>
          <p:nvPr>
            <p:ph type="title" hasCustomPrompt="1"/>
          </p:nvPr>
        </p:nvSpPr>
        <p:spPr>
          <a:xfrm>
            <a:off x="4366118" y="2542395"/>
            <a:ext cx="6110497" cy="690865"/>
          </a:xfrm>
        </p:spPr>
        <p:txBody>
          <a:bodyPr anchor="b">
            <a:noAutofit/>
          </a:bodyPr>
          <a:lstStyle>
            <a:lvl1pPr algn="l">
              <a:defRPr sz="3067" baseline="0">
                <a:solidFill>
                  <a:schemeClr val="tx2"/>
                </a:solidFill>
                <a:latin typeface="+mn-lt"/>
              </a:defRPr>
            </a:lvl1pPr>
          </a:lstStyle>
          <a:p>
            <a:r>
              <a:rPr lang="en-US"/>
              <a:t>Place Title Here</a:t>
            </a:r>
          </a:p>
        </p:txBody>
      </p:sp>
      <p:sp>
        <p:nvSpPr>
          <p:cNvPr id="4" name="Text Placeholder 16"/>
          <p:cNvSpPr>
            <a:spLocks noGrp="1"/>
          </p:cNvSpPr>
          <p:nvPr>
            <p:ph type="body" sz="quarter" idx="12" hasCustomPrompt="1"/>
          </p:nvPr>
        </p:nvSpPr>
        <p:spPr>
          <a:xfrm>
            <a:off x="4366116" y="3338005"/>
            <a:ext cx="4911635" cy="635704"/>
          </a:xfrm>
          <a:prstGeom prst="rect">
            <a:avLst/>
          </a:prstGeom>
        </p:spPr>
        <p:txBody>
          <a:bodyPr lIns="0" tIns="45720" rIns="91440" bIns="91440" anchor="b" anchorCtr="0">
            <a:noAutofit/>
          </a:bodyPr>
          <a:lstStyle>
            <a:lvl1pPr>
              <a:defRPr sz="2400" b="0" i="0" spc="0" baseline="0">
                <a:solidFill>
                  <a:schemeClr val="accent1"/>
                </a:solidFill>
                <a:latin typeface="+mn-lt"/>
                <a:ea typeface="PS TT Commons Light" charset="0"/>
                <a:cs typeface="PS TT Commons Light" charset="0"/>
              </a:defRPr>
            </a:lvl1pPr>
          </a:lstStyle>
          <a:p>
            <a:pPr lvl="0"/>
            <a:r>
              <a:rPr lang="en-US"/>
              <a:t>Title of Pluralsight Course</a:t>
            </a:r>
          </a:p>
        </p:txBody>
      </p:sp>
      <p:sp>
        <p:nvSpPr>
          <p:cNvPr id="5" name="Text Placeholder 18"/>
          <p:cNvSpPr>
            <a:spLocks noGrp="1"/>
          </p:cNvSpPr>
          <p:nvPr>
            <p:ph type="body" sz="quarter" idx="13" hasCustomPrompt="1"/>
          </p:nvPr>
        </p:nvSpPr>
        <p:spPr>
          <a:xfrm>
            <a:off x="4366117" y="3984556"/>
            <a:ext cx="4911633" cy="474897"/>
          </a:xfrm>
          <a:prstGeom prst="rect">
            <a:avLst/>
          </a:prstGeom>
        </p:spPr>
        <p:txBody>
          <a:bodyPr lIns="0" tIns="45720" bIns="91440" anchor="ctr">
            <a:noAutofit/>
          </a:bodyPr>
          <a:lstStyle>
            <a:lvl1pPr>
              <a:defRPr sz="2133" b="0" i="0" spc="0" baseline="0">
                <a:latin typeface="PS TT Commons" charset="0"/>
                <a:ea typeface="PS TT Commons" charset="0"/>
                <a:cs typeface="PS TT Commons" charset="0"/>
              </a:defRPr>
            </a:lvl1pPr>
          </a:lstStyle>
          <a:p>
            <a:pPr lvl="0"/>
            <a:r>
              <a:rPr lang="en-US"/>
              <a:t>Author Name</a:t>
            </a:r>
          </a:p>
        </p:txBody>
      </p:sp>
      <p:pic>
        <p:nvPicPr>
          <p:cNvPr id="1026"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2080118" y="3017292"/>
            <a:ext cx="1256331" cy="9672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0994170"/>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References-4 Items">
    <p:spTree>
      <p:nvGrpSpPr>
        <p:cNvPr id="1" name=""/>
        <p:cNvGrpSpPr/>
        <p:nvPr/>
      </p:nvGrpSpPr>
      <p:grpSpPr>
        <a:xfrm>
          <a:off x="0" y="0"/>
          <a:ext cx="0" cy="0"/>
          <a:chOff x="0" y="0"/>
          <a:chExt cx="0" cy="0"/>
        </a:xfrm>
      </p:grpSpPr>
      <p:sp>
        <p:nvSpPr>
          <p:cNvPr id="10" name="Rectangle 9"/>
          <p:cNvSpPr/>
          <p:nvPr userDrawn="1"/>
        </p:nvSpPr>
        <p:spPr>
          <a:xfrm>
            <a:off x="1" y="0"/>
            <a:ext cx="12191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2" name="Title 1"/>
          <p:cNvSpPr>
            <a:spLocks noGrp="1"/>
          </p:cNvSpPr>
          <p:nvPr>
            <p:ph type="title" hasCustomPrompt="1"/>
          </p:nvPr>
        </p:nvSpPr>
        <p:spPr>
          <a:xfrm>
            <a:off x="2166557" y="570865"/>
            <a:ext cx="9187243" cy="543832"/>
          </a:xfrm>
        </p:spPr>
        <p:txBody>
          <a:bodyPr/>
          <a:lstStyle>
            <a:lvl1pPr algn="l">
              <a:defRPr baseline="0"/>
            </a:lvl1pPr>
          </a:lstStyle>
          <a:p>
            <a:r>
              <a:rPr lang="en-US"/>
              <a:t>Resources Referenced in This Course</a:t>
            </a:r>
          </a:p>
        </p:txBody>
      </p:sp>
      <p:sp>
        <p:nvSpPr>
          <p:cNvPr id="3" name="Text Placeholder 3"/>
          <p:cNvSpPr>
            <a:spLocks noGrp="1"/>
          </p:cNvSpPr>
          <p:nvPr>
            <p:ph type="body" sz="quarter" idx="15" hasCustomPrompt="1"/>
          </p:nvPr>
        </p:nvSpPr>
        <p:spPr>
          <a:xfrm>
            <a:off x="2166557" y="1430124"/>
            <a:ext cx="9187243" cy="1085371"/>
          </a:xfrm>
          <a:prstGeom prst="rect">
            <a:avLst/>
          </a:prstGeom>
        </p:spPr>
        <p:txBody>
          <a:bodyPr lIns="182880" tIns="0" rIns="182880" bIns="0" anchor="ctr">
            <a:noAutofit/>
          </a:bodyPr>
          <a:lstStyle>
            <a:lvl1pPr marL="0" indent="0" algn="l">
              <a:buNone/>
              <a:defRPr sz="2133" b="0" i="0">
                <a:latin typeface="+mn-lt"/>
                <a:ea typeface="PS TT Commons Light" charset="0"/>
                <a:cs typeface="PS TT Commons Light" charset="0"/>
              </a:defRPr>
            </a:lvl1pPr>
          </a:lstStyle>
          <a:p>
            <a:pPr lvl="0"/>
            <a:r>
              <a:rPr lang="en-US" dirty="0"/>
              <a:t>Add text here</a:t>
            </a:r>
          </a:p>
        </p:txBody>
      </p:sp>
      <p:sp>
        <p:nvSpPr>
          <p:cNvPr id="4" name="Text Placeholder 3"/>
          <p:cNvSpPr>
            <a:spLocks noGrp="1"/>
          </p:cNvSpPr>
          <p:nvPr>
            <p:ph type="body" sz="quarter" idx="17" hasCustomPrompt="1"/>
          </p:nvPr>
        </p:nvSpPr>
        <p:spPr>
          <a:xfrm>
            <a:off x="2166557" y="2740785"/>
            <a:ext cx="9187243" cy="1085371"/>
          </a:xfrm>
          <a:prstGeom prst="rect">
            <a:avLst/>
          </a:prstGeom>
        </p:spPr>
        <p:txBody>
          <a:bodyPr lIns="182880" tIns="0" rIns="182880" bIns="0" anchor="ctr">
            <a:noAutofit/>
          </a:bodyPr>
          <a:lstStyle>
            <a:lvl1pPr marL="0" indent="0" algn="l">
              <a:buNone/>
              <a:defRPr sz="2133" b="0" i="0">
                <a:latin typeface="+mn-lt"/>
                <a:ea typeface="PS TT Commons Light" charset="0"/>
                <a:cs typeface="PS TT Commons Light" charset="0"/>
              </a:defRPr>
            </a:lvl1pPr>
          </a:lstStyle>
          <a:p>
            <a:pPr lvl="0"/>
            <a:r>
              <a:rPr lang="en-US" dirty="0"/>
              <a:t>Add text here</a:t>
            </a:r>
          </a:p>
        </p:txBody>
      </p:sp>
      <p:sp>
        <p:nvSpPr>
          <p:cNvPr id="5" name="Text Placeholder 3"/>
          <p:cNvSpPr>
            <a:spLocks noGrp="1"/>
          </p:cNvSpPr>
          <p:nvPr>
            <p:ph type="body" sz="quarter" idx="19" hasCustomPrompt="1"/>
          </p:nvPr>
        </p:nvSpPr>
        <p:spPr>
          <a:xfrm>
            <a:off x="2166557" y="4053525"/>
            <a:ext cx="9187243" cy="1085371"/>
          </a:xfrm>
          <a:prstGeom prst="rect">
            <a:avLst/>
          </a:prstGeom>
        </p:spPr>
        <p:txBody>
          <a:bodyPr lIns="182880" tIns="0" rIns="182880" bIns="0" anchor="ctr">
            <a:noAutofit/>
          </a:bodyPr>
          <a:lstStyle>
            <a:lvl1pPr marL="0" indent="0" algn="l">
              <a:buNone/>
              <a:defRPr sz="2133" b="0" i="0">
                <a:latin typeface="+mn-lt"/>
                <a:ea typeface="PS TT Commons Light" charset="0"/>
                <a:cs typeface="PS TT Commons Light" charset="0"/>
              </a:defRPr>
            </a:lvl1pPr>
          </a:lstStyle>
          <a:p>
            <a:pPr lvl="0"/>
            <a:r>
              <a:rPr lang="en-US" dirty="0"/>
              <a:t>Add text here</a:t>
            </a:r>
          </a:p>
        </p:txBody>
      </p:sp>
      <p:sp>
        <p:nvSpPr>
          <p:cNvPr id="6" name="Text Placeholder 3"/>
          <p:cNvSpPr>
            <a:spLocks noGrp="1"/>
          </p:cNvSpPr>
          <p:nvPr>
            <p:ph type="body" sz="quarter" idx="21" hasCustomPrompt="1"/>
          </p:nvPr>
        </p:nvSpPr>
        <p:spPr>
          <a:xfrm>
            <a:off x="2166557" y="5366264"/>
            <a:ext cx="9187243" cy="1085371"/>
          </a:xfrm>
          <a:prstGeom prst="rect">
            <a:avLst/>
          </a:prstGeom>
        </p:spPr>
        <p:txBody>
          <a:bodyPr lIns="182880" tIns="0" rIns="182880" bIns="0" anchor="ctr">
            <a:noAutofit/>
          </a:bodyPr>
          <a:lstStyle>
            <a:lvl1pPr marL="0" indent="0" algn="l">
              <a:buNone/>
              <a:defRPr sz="2133" b="0" i="0">
                <a:latin typeface="+mn-lt"/>
                <a:ea typeface="PS TT Commons Light" charset="0"/>
                <a:cs typeface="PS TT Commons Light" charset="0"/>
              </a:defRPr>
            </a:lvl1pPr>
          </a:lstStyle>
          <a:p>
            <a:pPr lvl="0"/>
            <a:r>
              <a:rPr lang="en-US" dirty="0"/>
              <a:t>Add text here</a:t>
            </a:r>
          </a:p>
        </p:txBody>
      </p:sp>
      <p:sp>
        <p:nvSpPr>
          <p:cNvPr id="11" name="Rectangle 10"/>
          <p:cNvSpPr/>
          <p:nvPr userDrawn="1"/>
        </p:nvSpPr>
        <p:spPr>
          <a:xfrm>
            <a:off x="700970" y="1430124"/>
            <a:ext cx="1285875" cy="1085371"/>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2" name="Rectangle 11"/>
          <p:cNvSpPr/>
          <p:nvPr userDrawn="1"/>
        </p:nvSpPr>
        <p:spPr>
          <a:xfrm>
            <a:off x="700970" y="2740785"/>
            <a:ext cx="1285875" cy="1085371"/>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3" name="Rectangle 12"/>
          <p:cNvSpPr/>
          <p:nvPr userDrawn="1"/>
        </p:nvSpPr>
        <p:spPr>
          <a:xfrm>
            <a:off x="700970" y="4051447"/>
            <a:ext cx="1285875" cy="1085371"/>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4" name="Rectangle 13"/>
          <p:cNvSpPr/>
          <p:nvPr userDrawn="1"/>
        </p:nvSpPr>
        <p:spPr>
          <a:xfrm>
            <a:off x="700970" y="5362108"/>
            <a:ext cx="1285875" cy="1085371"/>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8" name="Picture Placeholder 7"/>
          <p:cNvSpPr>
            <a:spLocks noGrp="1"/>
          </p:cNvSpPr>
          <p:nvPr>
            <p:ph type="pic" sz="quarter" idx="22" hasCustomPrompt="1"/>
          </p:nvPr>
        </p:nvSpPr>
        <p:spPr>
          <a:xfrm>
            <a:off x="773968" y="1514012"/>
            <a:ext cx="1139881" cy="917595"/>
          </a:xfrm>
        </p:spPr>
        <p:txBody>
          <a:bodyPr anchor="ctr"/>
          <a:lstStyle>
            <a:lvl1pPr algn="ctr">
              <a:defRPr sz="1333"/>
            </a:lvl1pPr>
          </a:lstStyle>
          <a:p>
            <a:r>
              <a:rPr lang="en-US"/>
              <a:t>Insert Icon Here</a:t>
            </a:r>
          </a:p>
        </p:txBody>
      </p:sp>
      <p:sp>
        <p:nvSpPr>
          <p:cNvPr id="15" name="Picture Placeholder 7"/>
          <p:cNvSpPr>
            <a:spLocks noGrp="1"/>
          </p:cNvSpPr>
          <p:nvPr>
            <p:ph type="pic" sz="quarter" idx="23" hasCustomPrompt="1"/>
          </p:nvPr>
        </p:nvSpPr>
        <p:spPr>
          <a:xfrm>
            <a:off x="773968" y="2824673"/>
            <a:ext cx="1139881" cy="917595"/>
          </a:xfrm>
        </p:spPr>
        <p:txBody>
          <a:bodyPr anchor="ctr"/>
          <a:lstStyle>
            <a:lvl1pPr algn="ctr">
              <a:defRPr sz="1333"/>
            </a:lvl1pPr>
          </a:lstStyle>
          <a:p>
            <a:r>
              <a:rPr lang="en-US"/>
              <a:t>Insert Icon Here</a:t>
            </a:r>
          </a:p>
        </p:txBody>
      </p:sp>
      <p:sp>
        <p:nvSpPr>
          <p:cNvPr id="16" name="Picture Placeholder 7"/>
          <p:cNvSpPr>
            <a:spLocks noGrp="1"/>
          </p:cNvSpPr>
          <p:nvPr>
            <p:ph type="pic" sz="quarter" idx="24" hasCustomPrompt="1"/>
          </p:nvPr>
        </p:nvSpPr>
        <p:spPr>
          <a:xfrm>
            <a:off x="773968" y="4135335"/>
            <a:ext cx="1139881" cy="917595"/>
          </a:xfrm>
        </p:spPr>
        <p:txBody>
          <a:bodyPr anchor="ctr"/>
          <a:lstStyle>
            <a:lvl1pPr algn="ctr">
              <a:defRPr sz="1333"/>
            </a:lvl1pPr>
          </a:lstStyle>
          <a:p>
            <a:r>
              <a:rPr lang="en-US"/>
              <a:t>Insert Icon Here</a:t>
            </a:r>
          </a:p>
        </p:txBody>
      </p:sp>
      <p:sp>
        <p:nvSpPr>
          <p:cNvPr id="17" name="Picture Placeholder 7"/>
          <p:cNvSpPr>
            <a:spLocks noGrp="1"/>
          </p:cNvSpPr>
          <p:nvPr>
            <p:ph type="pic" sz="quarter" idx="25" hasCustomPrompt="1"/>
          </p:nvPr>
        </p:nvSpPr>
        <p:spPr>
          <a:xfrm>
            <a:off x="773968" y="5445996"/>
            <a:ext cx="1139881" cy="917595"/>
          </a:xfrm>
        </p:spPr>
        <p:txBody>
          <a:bodyPr anchor="ctr"/>
          <a:lstStyle>
            <a:lvl1pPr algn="ctr">
              <a:defRPr sz="1333"/>
            </a:lvl1pPr>
          </a:lstStyle>
          <a:p>
            <a:r>
              <a:rPr lang="en-US"/>
              <a:t>Insert Icon Here</a:t>
            </a:r>
          </a:p>
        </p:txBody>
      </p:sp>
    </p:spTree>
    <p:extLst>
      <p:ext uri="{BB962C8B-B14F-4D97-AF65-F5344CB8AC3E}">
        <p14:creationId xmlns:p14="http://schemas.microsoft.com/office/powerpoint/2010/main" val="334368077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References-3 Items">
    <p:spTree>
      <p:nvGrpSpPr>
        <p:cNvPr id="1" name=""/>
        <p:cNvGrpSpPr/>
        <p:nvPr/>
      </p:nvGrpSpPr>
      <p:grpSpPr>
        <a:xfrm>
          <a:off x="0" y="0"/>
          <a:ext cx="0" cy="0"/>
          <a:chOff x="0" y="0"/>
          <a:chExt cx="0" cy="0"/>
        </a:xfrm>
      </p:grpSpPr>
      <p:sp>
        <p:nvSpPr>
          <p:cNvPr id="10" name="Rectangle 9"/>
          <p:cNvSpPr/>
          <p:nvPr userDrawn="1"/>
        </p:nvSpPr>
        <p:spPr>
          <a:xfrm>
            <a:off x="1" y="0"/>
            <a:ext cx="12191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2" name="Title 1"/>
          <p:cNvSpPr>
            <a:spLocks noGrp="1"/>
          </p:cNvSpPr>
          <p:nvPr>
            <p:ph type="title" hasCustomPrompt="1"/>
          </p:nvPr>
        </p:nvSpPr>
        <p:spPr>
          <a:xfrm>
            <a:off x="2166557" y="570865"/>
            <a:ext cx="9187243" cy="543832"/>
          </a:xfrm>
        </p:spPr>
        <p:txBody>
          <a:bodyPr/>
          <a:lstStyle>
            <a:lvl1pPr algn="l">
              <a:defRPr baseline="0"/>
            </a:lvl1pPr>
          </a:lstStyle>
          <a:p>
            <a:r>
              <a:rPr lang="en-US"/>
              <a:t>Resources Referenced in This Course</a:t>
            </a:r>
          </a:p>
        </p:txBody>
      </p:sp>
      <p:sp>
        <p:nvSpPr>
          <p:cNvPr id="3" name="Text Placeholder 3"/>
          <p:cNvSpPr>
            <a:spLocks noGrp="1"/>
          </p:cNvSpPr>
          <p:nvPr>
            <p:ph type="body" sz="quarter" idx="15" hasCustomPrompt="1"/>
          </p:nvPr>
        </p:nvSpPr>
        <p:spPr>
          <a:xfrm>
            <a:off x="2166557" y="1940487"/>
            <a:ext cx="9187243" cy="1085371"/>
          </a:xfrm>
          <a:prstGeom prst="rect">
            <a:avLst/>
          </a:prstGeom>
        </p:spPr>
        <p:txBody>
          <a:bodyPr lIns="182880" tIns="0" rIns="182880" bIns="0" anchor="ctr">
            <a:noAutofit/>
          </a:bodyPr>
          <a:lstStyle>
            <a:lvl1pPr marL="0" indent="0" algn="l">
              <a:buNone/>
              <a:defRPr sz="2133" b="0" i="0">
                <a:latin typeface="+mn-lt"/>
                <a:ea typeface="PS TT Commons Light" charset="0"/>
                <a:cs typeface="PS TT Commons Light" charset="0"/>
              </a:defRPr>
            </a:lvl1pPr>
          </a:lstStyle>
          <a:p>
            <a:pPr lvl="0"/>
            <a:r>
              <a:rPr lang="en-US" dirty="0"/>
              <a:t>Add text here</a:t>
            </a:r>
          </a:p>
        </p:txBody>
      </p:sp>
      <p:sp>
        <p:nvSpPr>
          <p:cNvPr id="4" name="Text Placeholder 3"/>
          <p:cNvSpPr>
            <a:spLocks noGrp="1"/>
          </p:cNvSpPr>
          <p:nvPr>
            <p:ph type="body" sz="quarter" idx="17" hasCustomPrompt="1"/>
          </p:nvPr>
        </p:nvSpPr>
        <p:spPr>
          <a:xfrm>
            <a:off x="2166557" y="3251148"/>
            <a:ext cx="9187243" cy="1085371"/>
          </a:xfrm>
          <a:prstGeom prst="rect">
            <a:avLst/>
          </a:prstGeom>
        </p:spPr>
        <p:txBody>
          <a:bodyPr lIns="182880" tIns="0" rIns="182880" bIns="0" anchor="ctr">
            <a:noAutofit/>
          </a:bodyPr>
          <a:lstStyle>
            <a:lvl1pPr marL="0" indent="0" algn="l">
              <a:buNone/>
              <a:defRPr sz="2133" b="0" i="0">
                <a:latin typeface="+mn-lt"/>
                <a:ea typeface="PS TT Commons Light" charset="0"/>
                <a:cs typeface="PS TT Commons Light" charset="0"/>
              </a:defRPr>
            </a:lvl1pPr>
          </a:lstStyle>
          <a:p>
            <a:pPr lvl="0"/>
            <a:r>
              <a:rPr lang="en-US" dirty="0"/>
              <a:t>Add text here</a:t>
            </a:r>
          </a:p>
        </p:txBody>
      </p:sp>
      <p:sp>
        <p:nvSpPr>
          <p:cNvPr id="5" name="Text Placeholder 3"/>
          <p:cNvSpPr>
            <a:spLocks noGrp="1"/>
          </p:cNvSpPr>
          <p:nvPr>
            <p:ph type="body" sz="quarter" idx="19" hasCustomPrompt="1"/>
          </p:nvPr>
        </p:nvSpPr>
        <p:spPr>
          <a:xfrm>
            <a:off x="2166557" y="4563888"/>
            <a:ext cx="9187243" cy="1085371"/>
          </a:xfrm>
          <a:prstGeom prst="rect">
            <a:avLst/>
          </a:prstGeom>
        </p:spPr>
        <p:txBody>
          <a:bodyPr lIns="182880" tIns="0" rIns="182880" bIns="0" anchor="ctr">
            <a:noAutofit/>
          </a:bodyPr>
          <a:lstStyle>
            <a:lvl1pPr marL="0" indent="0" algn="l">
              <a:buNone/>
              <a:defRPr sz="2133" b="0" i="0">
                <a:latin typeface="+mn-lt"/>
                <a:ea typeface="PS TT Commons Light" charset="0"/>
                <a:cs typeface="PS TT Commons Light" charset="0"/>
              </a:defRPr>
            </a:lvl1pPr>
          </a:lstStyle>
          <a:p>
            <a:pPr lvl="0"/>
            <a:r>
              <a:rPr lang="en-US" dirty="0"/>
              <a:t>Add text here</a:t>
            </a:r>
          </a:p>
        </p:txBody>
      </p:sp>
      <p:sp>
        <p:nvSpPr>
          <p:cNvPr id="11" name="Rectangle 10"/>
          <p:cNvSpPr/>
          <p:nvPr userDrawn="1"/>
        </p:nvSpPr>
        <p:spPr>
          <a:xfrm>
            <a:off x="700970" y="1940487"/>
            <a:ext cx="1285875" cy="1085371"/>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2" name="Rectangle 11"/>
          <p:cNvSpPr/>
          <p:nvPr userDrawn="1"/>
        </p:nvSpPr>
        <p:spPr>
          <a:xfrm>
            <a:off x="700970" y="3251148"/>
            <a:ext cx="1285875" cy="1085371"/>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3" name="Rectangle 12"/>
          <p:cNvSpPr/>
          <p:nvPr userDrawn="1"/>
        </p:nvSpPr>
        <p:spPr>
          <a:xfrm>
            <a:off x="700970" y="4561809"/>
            <a:ext cx="1285875" cy="1085371"/>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8" name="Picture Placeholder 7"/>
          <p:cNvSpPr>
            <a:spLocks noGrp="1"/>
          </p:cNvSpPr>
          <p:nvPr>
            <p:ph type="pic" sz="quarter" idx="22" hasCustomPrompt="1"/>
          </p:nvPr>
        </p:nvSpPr>
        <p:spPr>
          <a:xfrm>
            <a:off x="773968" y="2024375"/>
            <a:ext cx="1139881" cy="917595"/>
          </a:xfrm>
        </p:spPr>
        <p:txBody>
          <a:bodyPr anchor="ctr"/>
          <a:lstStyle>
            <a:lvl1pPr algn="ctr">
              <a:defRPr sz="1333"/>
            </a:lvl1pPr>
          </a:lstStyle>
          <a:p>
            <a:r>
              <a:rPr lang="en-US"/>
              <a:t>Insert Icon Here</a:t>
            </a:r>
          </a:p>
        </p:txBody>
      </p:sp>
      <p:sp>
        <p:nvSpPr>
          <p:cNvPr id="15" name="Picture Placeholder 7"/>
          <p:cNvSpPr>
            <a:spLocks noGrp="1"/>
          </p:cNvSpPr>
          <p:nvPr>
            <p:ph type="pic" sz="quarter" idx="23" hasCustomPrompt="1"/>
          </p:nvPr>
        </p:nvSpPr>
        <p:spPr>
          <a:xfrm>
            <a:off x="773968" y="3335036"/>
            <a:ext cx="1139881" cy="917595"/>
          </a:xfrm>
        </p:spPr>
        <p:txBody>
          <a:bodyPr anchor="ctr"/>
          <a:lstStyle>
            <a:lvl1pPr algn="ctr">
              <a:defRPr sz="1333"/>
            </a:lvl1pPr>
          </a:lstStyle>
          <a:p>
            <a:r>
              <a:rPr lang="en-US"/>
              <a:t>Insert Icon Here</a:t>
            </a:r>
          </a:p>
        </p:txBody>
      </p:sp>
      <p:sp>
        <p:nvSpPr>
          <p:cNvPr id="16" name="Picture Placeholder 7"/>
          <p:cNvSpPr>
            <a:spLocks noGrp="1"/>
          </p:cNvSpPr>
          <p:nvPr>
            <p:ph type="pic" sz="quarter" idx="24" hasCustomPrompt="1"/>
          </p:nvPr>
        </p:nvSpPr>
        <p:spPr>
          <a:xfrm>
            <a:off x="773968" y="4645697"/>
            <a:ext cx="1139881" cy="917595"/>
          </a:xfrm>
        </p:spPr>
        <p:txBody>
          <a:bodyPr anchor="ctr"/>
          <a:lstStyle>
            <a:lvl1pPr algn="ctr">
              <a:defRPr sz="1333"/>
            </a:lvl1pPr>
          </a:lstStyle>
          <a:p>
            <a:r>
              <a:rPr lang="en-US"/>
              <a:t>Insert Icon Here</a:t>
            </a:r>
          </a:p>
        </p:txBody>
      </p:sp>
    </p:spTree>
    <p:extLst>
      <p:ext uri="{BB962C8B-B14F-4D97-AF65-F5344CB8AC3E}">
        <p14:creationId xmlns:p14="http://schemas.microsoft.com/office/powerpoint/2010/main" val="2122381043"/>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1_References-3 Items">
    <p:spTree>
      <p:nvGrpSpPr>
        <p:cNvPr id="1" name=""/>
        <p:cNvGrpSpPr/>
        <p:nvPr/>
      </p:nvGrpSpPr>
      <p:grpSpPr>
        <a:xfrm>
          <a:off x="0" y="0"/>
          <a:ext cx="0" cy="0"/>
          <a:chOff x="0" y="0"/>
          <a:chExt cx="0" cy="0"/>
        </a:xfrm>
      </p:grpSpPr>
      <p:sp>
        <p:nvSpPr>
          <p:cNvPr id="10" name="Rectangle 9"/>
          <p:cNvSpPr/>
          <p:nvPr userDrawn="1"/>
        </p:nvSpPr>
        <p:spPr>
          <a:xfrm>
            <a:off x="1" y="0"/>
            <a:ext cx="12191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2" name="Title 1"/>
          <p:cNvSpPr>
            <a:spLocks noGrp="1"/>
          </p:cNvSpPr>
          <p:nvPr>
            <p:ph type="title" hasCustomPrompt="1"/>
          </p:nvPr>
        </p:nvSpPr>
        <p:spPr>
          <a:xfrm>
            <a:off x="2166557" y="570865"/>
            <a:ext cx="9187243" cy="543832"/>
          </a:xfrm>
        </p:spPr>
        <p:txBody>
          <a:bodyPr/>
          <a:lstStyle>
            <a:lvl1pPr algn="l">
              <a:defRPr baseline="0"/>
            </a:lvl1pPr>
          </a:lstStyle>
          <a:p>
            <a:r>
              <a:rPr lang="en-US"/>
              <a:t>Resources Referenced in This Course</a:t>
            </a:r>
          </a:p>
        </p:txBody>
      </p:sp>
      <p:sp>
        <p:nvSpPr>
          <p:cNvPr id="3" name="Text Placeholder 3"/>
          <p:cNvSpPr>
            <a:spLocks noGrp="1"/>
          </p:cNvSpPr>
          <p:nvPr>
            <p:ph type="body" sz="quarter" idx="15" hasCustomPrompt="1"/>
          </p:nvPr>
        </p:nvSpPr>
        <p:spPr>
          <a:xfrm>
            <a:off x="2166557" y="2606794"/>
            <a:ext cx="9187243" cy="1085371"/>
          </a:xfrm>
          <a:prstGeom prst="rect">
            <a:avLst/>
          </a:prstGeom>
        </p:spPr>
        <p:txBody>
          <a:bodyPr lIns="182880" tIns="0" rIns="182880" bIns="0" anchor="ctr">
            <a:noAutofit/>
          </a:bodyPr>
          <a:lstStyle>
            <a:lvl1pPr marL="0" indent="0" algn="l">
              <a:buNone/>
              <a:defRPr sz="2133" b="0" i="0">
                <a:latin typeface="+mn-lt"/>
                <a:ea typeface="PS TT Commons Light" charset="0"/>
                <a:cs typeface="PS TT Commons Light" charset="0"/>
              </a:defRPr>
            </a:lvl1pPr>
          </a:lstStyle>
          <a:p>
            <a:pPr lvl="0"/>
            <a:r>
              <a:rPr lang="en-US" dirty="0"/>
              <a:t>Add text here</a:t>
            </a:r>
          </a:p>
        </p:txBody>
      </p:sp>
      <p:sp>
        <p:nvSpPr>
          <p:cNvPr id="4" name="Text Placeholder 3"/>
          <p:cNvSpPr>
            <a:spLocks noGrp="1"/>
          </p:cNvSpPr>
          <p:nvPr>
            <p:ph type="body" sz="quarter" idx="17" hasCustomPrompt="1"/>
          </p:nvPr>
        </p:nvSpPr>
        <p:spPr>
          <a:xfrm>
            <a:off x="2166557" y="3917455"/>
            <a:ext cx="9187243" cy="1085371"/>
          </a:xfrm>
          <a:prstGeom prst="rect">
            <a:avLst/>
          </a:prstGeom>
        </p:spPr>
        <p:txBody>
          <a:bodyPr lIns="182880" tIns="0" rIns="182880" bIns="0" anchor="ctr">
            <a:noAutofit/>
          </a:bodyPr>
          <a:lstStyle>
            <a:lvl1pPr marL="0" indent="0" algn="l">
              <a:buNone/>
              <a:defRPr sz="2133" b="0" i="0">
                <a:latin typeface="+mn-lt"/>
                <a:ea typeface="PS TT Commons Light" charset="0"/>
                <a:cs typeface="PS TT Commons Light" charset="0"/>
              </a:defRPr>
            </a:lvl1pPr>
          </a:lstStyle>
          <a:p>
            <a:pPr lvl="0"/>
            <a:r>
              <a:rPr lang="en-US" dirty="0"/>
              <a:t>Add text here</a:t>
            </a:r>
          </a:p>
        </p:txBody>
      </p:sp>
      <p:sp>
        <p:nvSpPr>
          <p:cNvPr id="11" name="Rectangle 10"/>
          <p:cNvSpPr/>
          <p:nvPr userDrawn="1"/>
        </p:nvSpPr>
        <p:spPr>
          <a:xfrm>
            <a:off x="700970" y="2606794"/>
            <a:ext cx="1285875" cy="1085371"/>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2" name="Rectangle 11"/>
          <p:cNvSpPr/>
          <p:nvPr userDrawn="1"/>
        </p:nvSpPr>
        <p:spPr>
          <a:xfrm>
            <a:off x="700970" y="3917455"/>
            <a:ext cx="1285875" cy="1085371"/>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8" name="Picture Placeholder 7"/>
          <p:cNvSpPr>
            <a:spLocks noGrp="1"/>
          </p:cNvSpPr>
          <p:nvPr>
            <p:ph type="pic" sz="quarter" idx="22" hasCustomPrompt="1"/>
          </p:nvPr>
        </p:nvSpPr>
        <p:spPr>
          <a:xfrm>
            <a:off x="773968" y="2690682"/>
            <a:ext cx="1139881" cy="917595"/>
          </a:xfrm>
        </p:spPr>
        <p:txBody>
          <a:bodyPr anchor="ctr"/>
          <a:lstStyle>
            <a:lvl1pPr algn="ctr">
              <a:defRPr sz="1333"/>
            </a:lvl1pPr>
          </a:lstStyle>
          <a:p>
            <a:r>
              <a:rPr lang="en-US"/>
              <a:t>Insert Icon Here</a:t>
            </a:r>
          </a:p>
        </p:txBody>
      </p:sp>
      <p:sp>
        <p:nvSpPr>
          <p:cNvPr id="15" name="Picture Placeholder 7"/>
          <p:cNvSpPr>
            <a:spLocks noGrp="1"/>
          </p:cNvSpPr>
          <p:nvPr>
            <p:ph type="pic" sz="quarter" idx="23" hasCustomPrompt="1"/>
          </p:nvPr>
        </p:nvSpPr>
        <p:spPr>
          <a:xfrm>
            <a:off x="773968" y="4001343"/>
            <a:ext cx="1139881" cy="917595"/>
          </a:xfrm>
        </p:spPr>
        <p:txBody>
          <a:bodyPr anchor="ctr"/>
          <a:lstStyle>
            <a:lvl1pPr algn="ctr">
              <a:defRPr sz="1333"/>
            </a:lvl1pPr>
          </a:lstStyle>
          <a:p>
            <a:r>
              <a:rPr lang="en-US"/>
              <a:t>Insert Icon Here</a:t>
            </a:r>
          </a:p>
        </p:txBody>
      </p:sp>
    </p:spTree>
    <p:extLst>
      <p:ext uri="{BB962C8B-B14F-4D97-AF65-F5344CB8AC3E}">
        <p14:creationId xmlns:p14="http://schemas.microsoft.com/office/powerpoint/2010/main" val="17723177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F91F629-83BB-4510-94F1-090D0787316B}"/>
              </a:ext>
            </a:extLst>
          </p:cNvPr>
          <p:cNvSpPr>
            <a:spLocks noGrp="1"/>
          </p:cNvSpPr>
          <p:nvPr>
            <p:ph type="dt" sz="half" idx="10"/>
          </p:nvPr>
        </p:nvSpPr>
        <p:spPr/>
        <p:txBody>
          <a:bodyPr/>
          <a:lstStyle/>
          <a:p>
            <a:fld id="{704B1C31-AD74-4BDF-8BF6-01BF71B0DC92}" type="datetimeFigureOut">
              <a:rPr lang="en-US" smtClean="0"/>
              <a:t>3/20/2022</a:t>
            </a:fld>
            <a:endParaRPr lang="en-US"/>
          </a:p>
        </p:txBody>
      </p:sp>
      <p:sp>
        <p:nvSpPr>
          <p:cNvPr id="3" name="Footer Placeholder 2">
            <a:extLst>
              <a:ext uri="{FF2B5EF4-FFF2-40B4-BE49-F238E27FC236}">
                <a16:creationId xmlns:a16="http://schemas.microsoft.com/office/drawing/2014/main" id="{A2F6F022-58DD-4970-94F7-8AF98B4D717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1E19D28-2CD3-4F1A-9F6F-DFFBC77BD76F}"/>
              </a:ext>
            </a:extLst>
          </p:cNvPr>
          <p:cNvSpPr>
            <a:spLocks noGrp="1"/>
          </p:cNvSpPr>
          <p:nvPr>
            <p:ph type="sldNum" sz="quarter" idx="12"/>
          </p:nvPr>
        </p:nvSpPr>
        <p:spPr/>
        <p:txBody>
          <a:bodyPr/>
          <a:lstStyle/>
          <a:p>
            <a:fld id="{F5FA05E1-3BA0-4E36-84C3-1DBA1BC242D6}" type="slidenum">
              <a:rPr lang="en-US" smtClean="0"/>
              <a:t>‹#›</a:t>
            </a:fld>
            <a:endParaRPr lang="en-US"/>
          </a:p>
        </p:txBody>
      </p:sp>
    </p:spTree>
    <p:extLst>
      <p:ext uri="{BB962C8B-B14F-4D97-AF65-F5344CB8AC3E}">
        <p14:creationId xmlns:p14="http://schemas.microsoft.com/office/powerpoint/2010/main" val="1661079764"/>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References-1 Item">
    <p:spTree>
      <p:nvGrpSpPr>
        <p:cNvPr id="1" name=""/>
        <p:cNvGrpSpPr/>
        <p:nvPr/>
      </p:nvGrpSpPr>
      <p:grpSpPr>
        <a:xfrm>
          <a:off x="0" y="0"/>
          <a:ext cx="0" cy="0"/>
          <a:chOff x="0" y="0"/>
          <a:chExt cx="0" cy="0"/>
        </a:xfrm>
      </p:grpSpPr>
      <p:sp>
        <p:nvSpPr>
          <p:cNvPr id="10" name="Rectangle 9"/>
          <p:cNvSpPr/>
          <p:nvPr userDrawn="1"/>
        </p:nvSpPr>
        <p:spPr>
          <a:xfrm>
            <a:off x="1" y="0"/>
            <a:ext cx="12191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2" name="Title 1"/>
          <p:cNvSpPr>
            <a:spLocks noGrp="1"/>
          </p:cNvSpPr>
          <p:nvPr>
            <p:ph type="title" hasCustomPrompt="1"/>
          </p:nvPr>
        </p:nvSpPr>
        <p:spPr>
          <a:xfrm>
            <a:off x="2166557" y="570865"/>
            <a:ext cx="9187243" cy="543832"/>
          </a:xfrm>
        </p:spPr>
        <p:txBody>
          <a:bodyPr/>
          <a:lstStyle>
            <a:lvl1pPr algn="l">
              <a:defRPr baseline="0"/>
            </a:lvl1pPr>
          </a:lstStyle>
          <a:p>
            <a:r>
              <a:rPr lang="en-US"/>
              <a:t>Resources Referenced in This Course</a:t>
            </a:r>
          </a:p>
        </p:txBody>
      </p:sp>
      <p:sp>
        <p:nvSpPr>
          <p:cNvPr id="3" name="Text Placeholder 3"/>
          <p:cNvSpPr>
            <a:spLocks noGrp="1"/>
          </p:cNvSpPr>
          <p:nvPr>
            <p:ph type="body" sz="quarter" idx="15" hasCustomPrompt="1"/>
          </p:nvPr>
        </p:nvSpPr>
        <p:spPr>
          <a:xfrm>
            <a:off x="2166557" y="2606794"/>
            <a:ext cx="9187243" cy="1085371"/>
          </a:xfrm>
          <a:prstGeom prst="rect">
            <a:avLst/>
          </a:prstGeom>
        </p:spPr>
        <p:txBody>
          <a:bodyPr lIns="182880" tIns="0" rIns="182880" bIns="0" anchor="ctr">
            <a:noAutofit/>
          </a:bodyPr>
          <a:lstStyle>
            <a:lvl1pPr marL="0" indent="0" algn="l">
              <a:buNone/>
              <a:defRPr sz="2133" b="0" i="0">
                <a:latin typeface="+mn-lt"/>
                <a:ea typeface="PS TT Commons Light" charset="0"/>
                <a:cs typeface="PS TT Commons Light" charset="0"/>
              </a:defRPr>
            </a:lvl1pPr>
          </a:lstStyle>
          <a:p>
            <a:pPr lvl="0"/>
            <a:r>
              <a:rPr lang="en-US" dirty="0"/>
              <a:t>Add text here</a:t>
            </a:r>
          </a:p>
        </p:txBody>
      </p:sp>
      <p:sp>
        <p:nvSpPr>
          <p:cNvPr id="4" name="Text Placeholder 3"/>
          <p:cNvSpPr>
            <a:spLocks noGrp="1"/>
          </p:cNvSpPr>
          <p:nvPr>
            <p:ph type="body" sz="quarter" idx="17" hasCustomPrompt="1"/>
          </p:nvPr>
        </p:nvSpPr>
        <p:spPr>
          <a:xfrm>
            <a:off x="2166557" y="3917455"/>
            <a:ext cx="9187243" cy="1085371"/>
          </a:xfrm>
          <a:prstGeom prst="rect">
            <a:avLst/>
          </a:prstGeom>
        </p:spPr>
        <p:txBody>
          <a:bodyPr lIns="182880" tIns="0" rIns="182880" bIns="0" anchor="ctr">
            <a:noAutofit/>
          </a:bodyPr>
          <a:lstStyle>
            <a:lvl1pPr marL="0" indent="0" algn="l">
              <a:buNone/>
              <a:defRPr sz="2133" b="0" i="0">
                <a:latin typeface="+mn-lt"/>
                <a:ea typeface="PS TT Commons Light" charset="0"/>
                <a:cs typeface="PS TT Commons Light" charset="0"/>
              </a:defRPr>
            </a:lvl1pPr>
          </a:lstStyle>
          <a:p>
            <a:pPr lvl="0"/>
            <a:r>
              <a:rPr lang="en-US" dirty="0"/>
              <a:t>Add text here</a:t>
            </a:r>
          </a:p>
        </p:txBody>
      </p:sp>
      <p:sp>
        <p:nvSpPr>
          <p:cNvPr id="11" name="Rectangle 10"/>
          <p:cNvSpPr/>
          <p:nvPr userDrawn="1"/>
        </p:nvSpPr>
        <p:spPr>
          <a:xfrm>
            <a:off x="700970" y="2606794"/>
            <a:ext cx="1285875" cy="1085371"/>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2" name="Rectangle 11"/>
          <p:cNvSpPr/>
          <p:nvPr userDrawn="1"/>
        </p:nvSpPr>
        <p:spPr>
          <a:xfrm>
            <a:off x="700970" y="3917455"/>
            <a:ext cx="1285875" cy="1085371"/>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8" name="Picture Placeholder 7"/>
          <p:cNvSpPr>
            <a:spLocks noGrp="1"/>
          </p:cNvSpPr>
          <p:nvPr>
            <p:ph type="pic" sz="quarter" idx="22" hasCustomPrompt="1"/>
          </p:nvPr>
        </p:nvSpPr>
        <p:spPr>
          <a:xfrm>
            <a:off x="773968" y="2690682"/>
            <a:ext cx="1139881" cy="917595"/>
          </a:xfrm>
        </p:spPr>
        <p:txBody>
          <a:bodyPr anchor="ctr"/>
          <a:lstStyle>
            <a:lvl1pPr algn="ctr">
              <a:defRPr sz="1333"/>
            </a:lvl1pPr>
          </a:lstStyle>
          <a:p>
            <a:r>
              <a:rPr lang="en-US"/>
              <a:t>Insert Icon Here</a:t>
            </a:r>
          </a:p>
        </p:txBody>
      </p:sp>
      <p:sp>
        <p:nvSpPr>
          <p:cNvPr id="15" name="Picture Placeholder 7"/>
          <p:cNvSpPr>
            <a:spLocks noGrp="1"/>
          </p:cNvSpPr>
          <p:nvPr>
            <p:ph type="pic" sz="quarter" idx="23" hasCustomPrompt="1"/>
          </p:nvPr>
        </p:nvSpPr>
        <p:spPr>
          <a:xfrm>
            <a:off x="773968" y="4001343"/>
            <a:ext cx="1139881" cy="917595"/>
          </a:xfrm>
        </p:spPr>
        <p:txBody>
          <a:bodyPr anchor="ctr"/>
          <a:lstStyle>
            <a:lvl1pPr algn="ctr">
              <a:defRPr sz="1333"/>
            </a:lvl1pPr>
          </a:lstStyle>
          <a:p>
            <a:r>
              <a:rPr lang="en-US"/>
              <a:t>Insert Icon Here</a:t>
            </a:r>
          </a:p>
        </p:txBody>
      </p:sp>
    </p:spTree>
    <p:extLst>
      <p:ext uri="{BB962C8B-B14F-4D97-AF65-F5344CB8AC3E}">
        <p14:creationId xmlns:p14="http://schemas.microsoft.com/office/powerpoint/2010/main" val="2272425014"/>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70641574"/>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Appendix">
    <p:spTree>
      <p:nvGrpSpPr>
        <p:cNvPr id="1" name=""/>
        <p:cNvGrpSpPr/>
        <p:nvPr/>
      </p:nvGrpSpPr>
      <p:grpSpPr>
        <a:xfrm>
          <a:off x="0" y="0"/>
          <a:ext cx="0" cy="0"/>
          <a:chOff x="0" y="0"/>
          <a:chExt cx="0" cy="0"/>
        </a:xfrm>
      </p:grpSpPr>
      <p:sp>
        <p:nvSpPr>
          <p:cNvPr id="12" name="Text Placeholder 11"/>
          <p:cNvSpPr>
            <a:spLocks noGrp="1"/>
          </p:cNvSpPr>
          <p:nvPr>
            <p:ph type="body" sz="quarter" idx="11" hasCustomPrompt="1"/>
          </p:nvPr>
        </p:nvSpPr>
        <p:spPr>
          <a:xfrm>
            <a:off x="711200" y="1830273"/>
            <a:ext cx="9824509" cy="568195"/>
          </a:xfrm>
        </p:spPr>
        <p:txBody>
          <a:bodyPr anchor="ctr"/>
          <a:lstStyle>
            <a:lvl1pPr marL="0" indent="0">
              <a:buNone/>
              <a:defRPr sz="3000" baseline="0">
                <a:latin typeface="+mj-lt"/>
              </a:defRPr>
            </a:lvl1pPr>
          </a:lstStyle>
          <a:p>
            <a:pPr lvl="0"/>
            <a:r>
              <a:rPr lang="en-US"/>
              <a:t>Click to Add Subtitle in Title Case</a:t>
            </a:r>
          </a:p>
        </p:txBody>
      </p:sp>
      <p:sp>
        <p:nvSpPr>
          <p:cNvPr id="4" name="Text Placeholder 4"/>
          <p:cNvSpPr>
            <a:spLocks noGrp="1"/>
          </p:cNvSpPr>
          <p:nvPr>
            <p:ph type="body" sz="quarter" idx="10" hasCustomPrompt="1"/>
          </p:nvPr>
        </p:nvSpPr>
        <p:spPr>
          <a:xfrm>
            <a:off x="711698" y="237067"/>
            <a:ext cx="10036527" cy="812800"/>
          </a:xfrm>
          <a:prstGeom prst="rect">
            <a:avLst/>
          </a:prstGeom>
        </p:spPr>
        <p:txBody>
          <a:bodyPr lIns="91440" anchor="b">
            <a:noAutofit/>
          </a:bodyPr>
          <a:lstStyle>
            <a:lvl1pPr marL="0" indent="0">
              <a:lnSpc>
                <a:spcPct val="90000"/>
              </a:lnSpc>
              <a:spcBef>
                <a:spcPts val="1000"/>
              </a:spcBef>
              <a:buNone/>
              <a:defRPr sz="4000" spc="0" baseline="0">
                <a:latin typeface="+mj-lt"/>
              </a:defRPr>
            </a:lvl1pPr>
          </a:lstStyle>
          <a:p>
            <a:pPr lvl="0"/>
            <a:r>
              <a:rPr lang="en-US"/>
              <a:t>Click to Add Slide Title in Title Case</a:t>
            </a:r>
          </a:p>
        </p:txBody>
      </p:sp>
      <p:cxnSp>
        <p:nvCxnSpPr>
          <p:cNvPr id="5" name="Straight Connector 4"/>
          <p:cNvCxnSpPr/>
          <p:nvPr/>
        </p:nvCxnSpPr>
        <p:spPr>
          <a:xfrm>
            <a:off x="609600" y="1227961"/>
            <a:ext cx="10972800" cy="0"/>
          </a:xfrm>
          <a:prstGeom prst="line">
            <a:avLst/>
          </a:prstGeom>
          <a:noFill/>
          <a:ln w="57150" cap="flat" cmpd="sng" algn="ctr">
            <a:gradFill>
              <a:gsLst>
                <a:gs pos="0">
                  <a:srgbClr val="F05A28"/>
                </a:gs>
                <a:gs pos="100000">
                  <a:srgbClr val="EC0D7D"/>
                </a:gs>
              </a:gsLst>
              <a:lin ang="4800000" scaled="0"/>
            </a:gradFill>
            <a:prstDash val="solid"/>
            <a:headEnd type="none"/>
            <a:tailEnd type="none"/>
          </a:ln>
          <a:effectLst/>
        </p:spPr>
      </p:cxnSp>
      <p:sp>
        <p:nvSpPr>
          <p:cNvPr id="2" name="TextBox 1"/>
          <p:cNvSpPr txBox="1"/>
          <p:nvPr userDrawn="1"/>
        </p:nvSpPr>
        <p:spPr>
          <a:xfrm>
            <a:off x="1709531" y="728869"/>
            <a:ext cx="609600" cy="609600"/>
          </a:xfrm>
          <a:prstGeom prst="rect">
            <a:avLst/>
          </a:prstGeom>
        </p:spPr>
        <p:txBody>
          <a:bodyPr vert="horz" wrap="none" lIns="0" tIns="21980" rIns="43959" bIns="21980" rtlCol="0" anchor="b" anchorCtr="0">
            <a:noAutofit/>
          </a:bodyPr>
          <a:lstStyle/>
          <a:p>
            <a:pPr marL="0" marR="0" indent="0" algn="l" defTabSz="293016" rtl="0" eaLnBrk="1" fontAlgn="auto" latinLnBrk="0" hangingPunct="1">
              <a:lnSpc>
                <a:spcPct val="85000"/>
              </a:lnSpc>
              <a:spcBef>
                <a:spcPct val="0"/>
              </a:spcBef>
              <a:spcAft>
                <a:spcPts val="0"/>
              </a:spcAft>
              <a:buClrTx/>
              <a:buSzTx/>
              <a:buFontTx/>
              <a:buNone/>
              <a:tabLst/>
            </a:pPr>
            <a:endParaRPr kumimoji="0" lang="en-US" sz="235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spTree>
    <p:extLst>
      <p:ext uri="{BB962C8B-B14F-4D97-AF65-F5344CB8AC3E}">
        <p14:creationId xmlns:p14="http://schemas.microsoft.com/office/powerpoint/2010/main" val="168061137"/>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Version Check">
    <p:spTree>
      <p:nvGrpSpPr>
        <p:cNvPr id="1" name=""/>
        <p:cNvGrpSpPr/>
        <p:nvPr/>
      </p:nvGrpSpPr>
      <p:grpSpPr>
        <a:xfrm>
          <a:off x="0" y="0"/>
          <a:ext cx="0" cy="0"/>
          <a:chOff x="0" y="0"/>
          <a:chExt cx="0" cy="0"/>
        </a:xfrm>
      </p:grpSpPr>
      <p:sp>
        <p:nvSpPr>
          <p:cNvPr id="6" name="Rectangle 5"/>
          <p:cNvSpPr/>
          <p:nvPr userDrawn="1"/>
        </p:nvSpPr>
        <p:spPr>
          <a:xfrm>
            <a:off x="1" y="0"/>
            <a:ext cx="4635499" cy="6858000"/>
          </a:xfrm>
          <a:prstGeom prst="rect">
            <a:avLst/>
          </a:prstGeom>
          <a:gradFill flip="none" rotWithShape="1">
            <a:gsLst>
              <a:gs pos="0">
                <a:srgbClr val="F15B2A"/>
              </a:gs>
              <a:gs pos="100000">
                <a:srgbClr val="E80A89"/>
              </a:gs>
            </a:gsLst>
            <a:lin ang="0" scaled="0"/>
            <a:tileRect/>
          </a:gra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700" dirty="0" err="1">
              <a:solidFill>
                <a:schemeClr val="bg1"/>
              </a:solidFill>
              <a:latin typeface="+mj-lt"/>
            </a:endParaRPr>
          </a:p>
        </p:txBody>
      </p:sp>
      <p:sp>
        <p:nvSpPr>
          <p:cNvPr id="10" name="Text Placeholder 9"/>
          <p:cNvSpPr>
            <a:spLocks noGrp="1"/>
          </p:cNvSpPr>
          <p:nvPr>
            <p:ph type="body" sz="quarter" idx="13" hasCustomPrompt="1"/>
          </p:nvPr>
        </p:nvSpPr>
        <p:spPr>
          <a:xfrm>
            <a:off x="743783" y="1825870"/>
            <a:ext cx="3147933" cy="670243"/>
          </a:xfrm>
          <a:prstGeom prst="rect">
            <a:avLst/>
          </a:prstGeom>
        </p:spPr>
        <p:txBody>
          <a:bodyPr anchor="b" anchorCtr="0">
            <a:noAutofit/>
          </a:bodyPr>
          <a:lstStyle>
            <a:lvl1pPr marL="0" indent="0" algn="ctr">
              <a:buNone/>
              <a:defRPr sz="3200" baseline="0">
                <a:solidFill>
                  <a:schemeClr val="bg1"/>
                </a:solidFill>
                <a:latin typeface="+mj-lt"/>
              </a:defRPr>
            </a:lvl1pPr>
            <a:lvl2pPr marL="297088" indent="0" algn="ctr">
              <a:buNone/>
              <a:defRPr sz="3600">
                <a:latin typeface="+mj-lt"/>
              </a:defRPr>
            </a:lvl2pPr>
            <a:lvl3pPr marL="596206" indent="0" algn="ctr">
              <a:buNone/>
              <a:defRPr sz="3600">
                <a:latin typeface="+mj-lt"/>
              </a:defRPr>
            </a:lvl3pPr>
            <a:lvl4pPr marL="882694" indent="0" algn="ctr">
              <a:buNone/>
              <a:defRPr sz="3600">
                <a:latin typeface="+mj-lt"/>
              </a:defRPr>
            </a:lvl4pPr>
            <a:lvl5pPr marL="1097017" indent="0" algn="ctr">
              <a:buNone/>
              <a:defRPr sz="3600">
                <a:latin typeface="+mj-lt"/>
              </a:defRPr>
            </a:lvl5pPr>
          </a:lstStyle>
          <a:p>
            <a:pPr lvl="0"/>
            <a:r>
              <a:rPr lang="en-US" dirty="0"/>
              <a:t>Version Check</a:t>
            </a:r>
          </a:p>
        </p:txBody>
      </p:sp>
      <p:sp>
        <p:nvSpPr>
          <p:cNvPr id="3" name="Text Placeholder 2"/>
          <p:cNvSpPr>
            <a:spLocks noGrp="1"/>
          </p:cNvSpPr>
          <p:nvPr>
            <p:ph type="body" sz="quarter" idx="14" hasCustomPrompt="1"/>
          </p:nvPr>
        </p:nvSpPr>
        <p:spPr>
          <a:xfrm>
            <a:off x="5181600" y="542544"/>
            <a:ext cx="6461760" cy="5779008"/>
          </a:xfrm>
        </p:spPr>
        <p:txBody>
          <a:bodyPr anchor="ctr"/>
          <a:lstStyle>
            <a:lvl1pPr>
              <a:spcBef>
                <a:spcPts val="1800"/>
              </a:spcBef>
              <a:defRPr sz="2400">
                <a:solidFill>
                  <a:schemeClr val="accent1"/>
                </a:solidFill>
                <a:latin typeface="+mn-lt"/>
              </a:defRPr>
            </a:lvl1pPr>
            <a:lvl2pPr>
              <a:defRPr sz="2400" b="0" i="0">
                <a:solidFill>
                  <a:schemeClr val="accent1"/>
                </a:solidFill>
                <a:latin typeface="PS TT Commons" charset="0"/>
                <a:ea typeface="PS TT Commons" charset="0"/>
                <a:cs typeface="PS TT Commons" charset="0"/>
              </a:defRPr>
            </a:lvl2pPr>
            <a:lvl3pPr>
              <a:defRPr sz="2400" b="0" i="0">
                <a:solidFill>
                  <a:schemeClr val="accent1"/>
                </a:solidFill>
                <a:latin typeface="PS TT Commons" charset="0"/>
                <a:ea typeface="PS TT Commons" charset="0"/>
                <a:cs typeface="PS TT Commons" charset="0"/>
              </a:defRPr>
            </a:lvl3pPr>
            <a:lvl4pPr>
              <a:defRPr sz="2400" b="0" i="0">
                <a:solidFill>
                  <a:schemeClr val="accent1"/>
                </a:solidFill>
                <a:latin typeface="PS TT Commons" charset="0"/>
                <a:ea typeface="PS TT Commons" charset="0"/>
                <a:cs typeface="PS TT Commons" charset="0"/>
              </a:defRPr>
            </a:lvl4pPr>
          </a:lstStyle>
          <a:p>
            <a:pPr lvl="0"/>
            <a:r>
              <a:rPr lang="en-US"/>
              <a:t>Click to add text</a:t>
            </a:r>
          </a:p>
          <a:p>
            <a:pPr lvl="0"/>
            <a:r>
              <a:rPr lang="en-US"/>
              <a:t>Click to add text</a:t>
            </a:r>
          </a:p>
          <a:p>
            <a:pPr lvl="1"/>
            <a:r>
              <a:rPr lang="en-US"/>
              <a:t>Second level</a:t>
            </a:r>
          </a:p>
          <a:p>
            <a:pPr lvl="2"/>
            <a:r>
              <a:rPr lang="en-US"/>
              <a:t>Third level</a:t>
            </a:r>
          </a:p>
          <a:p>
            <a:pPr lvl="3"/>
            <a:r>
              <a:rPr lang="en-US"/>
              <a:t>Fourth level</a:t>
            </a: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05302" y="3052161"/>
            <a:ext cx="1624895" cy="1624895"/>
          </a:xfrm>
          <a:prstGeom prst="rect">
            <a:avLst/>
          </a:prstGeom>
        </p:spPr>
      </p:pic>
    </p:spTree>
    <p:extLst>
      <p:ext uri="{BB962C8B-B14F-4D97-AF65-F5344CB8AC3E}">
        <p14:creationId xmlns:p14="http://schemas.microsoft.com/office/powerpoint/2010/main" val="1028845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0" end="0"/>
                                            </p:txEl>
                                          </p:spTgt>
                                        </p:tgtEl>
                                        <p:attrNameLst>
                                          <p:attrName>ppt_c</p:attrName>
                                        </p:attrNameLst>
                                      </p:cBhvr>
                                      <p:to>
                                        <a:schemeClr val="tx1"/>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1" end="1"/>
                                            </p:txEl>
                                          </p:spTgt>
                                        </p:tgtEl>
                                        <p:attrNameLst>
                                          <p:attrName>ppt_c</p:attrName>
                                        </p:attrNameLst>
                                      </p:cBhvr>
                                      <p:to>
                                        <a:schemeClr val="tx1"/>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2" end="2"/>
                                            </p:txEl>
                                          </p:spTgt>
                                        </p:tgtEl>
                                        <p:attrNameLst>
                                          <p:attrName>ppt_c</p:attrName>
                                        </p:attrNameLst>
                                      </p:cBhvr>
                                      <p:to>
                                        <a:schemeClr val="tx1"/>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3" end="3"/>
                                            </p:txEl>
                                          </p:spTgt>
                                        </p:tgtEl>
                                        <p:attrNameLst>
                                          <p:attrName>ppt_c</p:attrName>
                                        </p:attrNameLst>
                                      </p:cBhvr>
                                      <p:to>
                                        <a:schemeClr val="tx1"/>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4" end="4"/>
                                            </p:txEl>
                                          </p:spTgt>
                                        </p:tgtEl>
                                        <p:attrNameLst>
                                          <p:attrName>ppt_c</p:attrName>
                                        </p:attrNameLst>
                                      </p:cBhvr>
                                      <p:to>
                                        <a:schemeClr val="tx1"/>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5">
        <p:tmplLst>
          <p:tmpl lvl="1">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1"/>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1"/>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1"/>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1"/>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1"/>
                      </p:to>
                    </p:animClr>
                  </p:subTnLst>
                </p:cTn>
              </p:par>
            </p:tnLst>
          </p:tmpl>
        </p:tmplLst>
      </p:bldP>
    </p:bldLst>
  </p:timing>
  <p:extLst>
    <p:ext uri="{DCECCB84-F9BA-43D5-87BE-67443E8EF086}">
      <p15:sldGuideLst xmlns:p15="http://schemas.microsoft.com/office/powerpoint/2012/main">
        <p15:guide id="1" orient="horz" pos="2160">
          <p15:clr>
            <a:srgbClr val="FBAE40"/>
          </p15:clr>
        </p15:guide>
        <p15:guide id="2" pos="3264">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F14EB3-345B-41E3-810B-80CED6663D1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DD821B2-DB87-423B-B677-6D17014CFA9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A30793E-F97C-4173-91BC-CB800A196B9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654C5F2-E06B-40B2-BCD9-DAFBE6FA9DE7}"/>
              </a:ext>
            </a:extLst>
          </p:cNvPr>
          <p:cNvSpPr>
            <a:spLocks noGrp="1"/>
          </p:cNvSpPr>
          <p:nvPr>
            <p:ph type="dt" sz="half" idx="10"/>
          </p:nvPr>
        </p:nvSpPr>
        <p:spPr/>
        <p:txBody>
          <a:bodyPr/>
          <a:lstStyle/>
          <a:p>
            <a:fld id="{704B1C31-AD74-4BDF-8BF6-01BF71B0DC92}" type="datetimeFigureOut">
              <a:rPr lang="en-US" smtClean="0"/>
              <a:t>3/20/2022</a:t>
            </a:fld>
            <a:endParaRPr lang="en-US"/>
          </a:p>
        </p:txBody>
      </p:sp>
      <p:sp>
        <p:nvSpPr>
          <p:cNvPr id="6" name="Footer Placeholder 5">
            <a:extLst>
              <a:ext uri="{FF2B5EF4-FFF2-40B4-BE49-F238E27FC236}">
                <a16:creationId xmlns:a16="http://schemas.microsoft.com/office/drawing/2014/main" id="{0906D0AC-8D67-455D-BDF5-46968CB8E5C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9B7CD9B-84B1-4C44-A761-56003822E2E6}"/>
              </a:ext>
            </a:extLst>
          </p:cNvPr>
          <p:cNvSpPr>
            <a:spLocks noGrp="1"/>
          </p:cNvSpPr>
          <p:nvPr>
            <p:ph type="sldNum" sz="quarter" idx="12"/>
          </p:nvPr>
        </p:nvSpPr>
        <p:spPr/>
        <p:txBody>
          <a:bodyPr/>
          <a:lstStyle/>
          <a:p>
            <a:fld id="{F5FA05E1-3BA0-4E36-84C3-1DBA1BC242D6}" type="slidenum">
              <a:rPr lang="en-US" smtClean="0"/>
              <a:t>‹#›</a:t>
            </a:fld>
            <a:endParaRPr lang="en-US"/>
          </a:p>
        </p:txBody>
      </p:sp>
    </p:spTree>
    <p:extLst>
      <p:ext uri="{BB962C8B-B14F-4D97-AF65-F5344CB8AC3E}">
        <p14:creationId xmlns:p14="http://schemas.microsoft.com/office/powerpoint/2010/main" val="23514583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6738B8-41D8-45E6-9045-C924BEB7F41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F676D51-ADC2-4D97-8847-A702D09FEC8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952DD4A-E740-44CB-9613-0A165A45055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9A413B2-BE90-4C05-BF33-B82F7E196303}"/>
              </a:ext>
            </a:extLst>
          </p:cNvPr>
          <p:cNvSpPr>
            <a:spLocks noGrp="1"/>
          </p:cNvSpPr>
          <p:nvPr>
            <p:ph type="dt" sz="half" idx="10"/>
          </p:nvPr>
        </p:nvSpPr>
        <p:spPr/>
        <p:txBody>
          <a:bodyPr/>
          <a:lstStyle/>
          <a:p>
            <a:fld id="{704B1C31-AD74-4BDF-8BF6-01BF71B0DC92}" type="datetimeFigureOut">
              <a:rPr lang="en-US" smtClean="0"/>
              <a:t>3/20/2022</a:t>
            </a:fld>
            <a:endParaRPr lang="en-US"/>
          </a:p>
        </p:txBody>
      </p:sp>
      <p:sp>
        <p:nvSpPr>
          <p:cNvPr id="6" name="Footer Placeholder 5">
            <a:extLst>
              <a:ext uri="{FF2B5EF4-FFF2-40B4-BE49-F238E27FC236}">
                <a16:creationId xmlns:a16="http://schemas.microsoft.com/office/drawing/2014/main" id="{1201F312-E066-4B40-874D-013785A47E0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78142FC-9471-40DE-94B5-0B6F53F73619}"/>
              </a:ext>
            </a:extLst>
          </p:cNvPr>
          <p:cNvSpPr>
            <a:spLocks noGrp="1"/>
          </p:cNvSpPr>
          <p:nvPr>
            <p:ph type="sldNum" sz="quarter" idx="12"/>
          </p:nvPr>
        </p:nvSpPr>
        <p:spPr/>
        <p:txBody>
          <a:bodyPr/>
          <a:lstStyle/>
          <a:p>
            <a:fld id="{F5FA05E1-3BA0-4E36-84C3-1DBA1BC242D6}" type="slidenum">
              <a:rPr lang="en-US" smtClean="0"/>
              <a:t>‹#›</a:t>
            </a:fld>
            <a:endParaRPr lang="en-US"/>
          </a:p>
        </p:txBody>
      </p:sp>
    </p:spTree>
    <p:extLst>
      <p:ext uri="{BB962C8B-B14F-4D97-AF65-F5344CB8AC3E}">
        <p14:creationId xmlns:p14="http://schemas.microsoft.com/office/powerpoint/2010/main" val="33125159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6" Type="http://schemas.openxmlformats.org/officeDocument/2006/relationships/slideLayout" Target="../slideLayouts/slideLayout37.xml"/><Relationship Id="rId21" Type="http://schemas.openxmlformats.org/officeDocument/2006/relationships/slideLayout" Target="../slideLayouts/slideLayout32.xml"/><Relationship Id="rId34" Type="http://schemas.openxmlformats.org/officeDocument/2006/relationships/slideLayout" Target="../slideLayouts/slideLayout45.xml"/><Relationship Id="rId42" Type="http://schemas.openxmlformats.org/officeDocument/2006/relationships/slideLayout" Target="../slideLayouts/slideLayout53.xml"/><Relationship Id="rId47" Type="http://schemas.openxmlformats.org/officeDocument/2006/relationships/slideLayout" Target="../slideLayouts/slideLayout58.xml"/><Relationship Id="rId50" Type="http://schemas.openxmlformats.org/officeDocument/2006/relationships/slideLayout" Target="../slideLayouts/slideLayout61.xml"/><Relationship Id="rId55" Type="http://schemas.openxmlformats.org/officeDocument/2006/relationships/slideLayout" Target="../slideLayouts/slideLayout66.xml"/><Relationship Id="rId63" Type="http://schemas.openxmlformats.org/officeDocument/2006/relationships/theme" Target="../theme/theme2.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9" Type="http://schemas.openxmlformats.org/officeDocument/2006/relationships/slideLayout" Target="../slideLayouts/slideLayout40.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37" Type="http://schemas.openxmlformats.org/officeDocument/2006/relationships/slideLayout" Target="../slideLayouts/slideLayout48.xml"/><Relationship Id="rId40" Type="http://schemas.openxmlformats.org/officeDocument/2006/relationships/slideLayout" Target="../slideLayouts/slideLayout51.xml"/><Relationship Id="rId45" Type="http://schemas.openxmlformats.org/officeDocument/2006/relationships/slideLayout" Target="../slideLayouts/slideLayout56.xml"/><Relationship Id="rId53" Type="http://schemas.openxmlformats.org/officeDocument/2006/relationships/slideLayout" Target="../slideLayouts/slideLayout64.xml"/><Relationship Id="rId58" Type="http://schemas.openxmlformats.org/officeDocument/2006/relationships/slideLayout" Target="../slideLayouts/slideLayout69.xml"/><Relationship Id="rId5" Type="http://schemas.openxmlformats.org/officeDocument/2006/relationships/slideLayout" Target="../slideLayouts/slideLayout16.xml"/><Relationship Id="rId61" Type="http://schemas.openxmlformats.org/officeDocument/2006/relationships/slideLayout" Target="../slideLayouts/slideLayout72.xml"/><Relationship Id="rId19" Type="http://schemas.openxmlformats.org/officeDocument/2006/relationships/slideLayout" Target="../slideLayouts/slideLayout3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35" Type="http://schemas.openxmlformats.org/officeDocument/2006/relationships/slideLayout" Target="../slideLayouts/slideLayout46.xml"/><Relationship Id="rId43" Type="http://schemas.openxmlformats.org/officeDocument/2006/relationships/slideLayout" Target="../slideLayouts/slideLayout54.xml"/><Relationship Id="rId48" Type="http://schemas.openxmlformats.org/officeDocument/2006/relationships/slideLayout" Target="../slideLayouts/slideLayout59.xml"/><Relationship Id="rId56" Type="http://schemas.openxmlformats.org/officeDocument/2006/relationships/slideLayout" Target="../slideLayouts/slideLayout67.xml"/><Relationship Id="rId64" Type="http://schemas.openxmlformats.org/officeDocument/2006/relationships/image" Target="../media/image1.png"/><Relationship Id="rId8" Type="http://schemas.openxmlformats.org/officeDocument/2006/relationships/slideLayout" Target="../slideLayouts/slideLayout19.xml"/><Relationship Id="rId51" Type="http://schemas.openxmlformats.org/officeDocument/2006/relationships/slideLayout" Target="../slideLayouts/slideLayout62.xml"/><Relationship Id="rId3" Type="http://schemas.openxmlformats.org/officeDocument/2006/relationships/slideLayout" Target="../slideLayouts/slideLayout14.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slideLayout" Target="../slideLayouts/slideLayout44.xml"/><Relationship Id="rId38" Type="http://schemas.openxmlformats.org/officeDocument/2006/relationships/slideLayout" Target="../slideLayouts/slideLayout49.xml"/><Relationship Id="rId46" Type="http://schemas.openxmlformats.org/officeDocument/2006/relationships/slideLayout" Target="../slideLayouts/slideLayout57.xml"/><Relationship Id="rId59" Type="http://schemas.openxmlformats.org/officeDocument/2006/relationships/slideLayout" Target="../slideLayouts/slideLayout70.xml"/><Relationship Id="rId20" Type="http://schemas.openxmlformats.org/officeDocument/2006/relationships/slideLayout" Target="../slideLayouts/slideLayout31.xml"/><Relationship Id="rId41" Type="http://schemas.openxmlformats.org/officeDocument/2006/relationships/slideLayout" Target="../slideLayouts/slideLayout52.xml"/><Relationship Id="rId54" Type="http://schemas.openxmlformats.org/officeDocument/2006/relationships/slideLayout" Target="../slideLayouts/slideLayout65.xml"/><Relationship Id="rId62" Type="http://schemas.openxmlformats.org/officeDocument/2006/relationships/slideLayout" Target="../slideLayouts/slideLayout7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36" Type="http://schemas.openxmlformats.org/officeDocument/2006/relationships/slideLayout" Target="../slideLayouts/slideLayout47.xml"/><Relationship Id="rId49" Type="http://schemas.openxmlformats.org/officeDocument/2006/relationships/slideLayout" Target="../slideLayouts/slideLayout60.xml"/><Relationship Id="rId57" Type="http://schemas.openxmlformats.org/officeDocument/2006/relationships/slideLayout" Target="../slideLayouts/slideLayout68.xml"/><Relationship Id="rId10" Type="http://schemas.openxmlformats.org/officeDocument/2006/relationships/slideLayout" Target="../slideLayouts/slideLayout21.xml"/><Relationship Id="rId31" Type="http://schemas.openxmlformats.org/officeDocument/2006/relationships/slideLayout" Target="../slideLayouts/slideLayout42.xml"/><Relationship Id="rId44" Type="http://schemas.openxmlformats.org/officeDocument/2006/relationships/slideLayout" Target="../slideLayouts/slideLayout55.xml"/><Relationship Id="rId52" Type="http://schemas.openxmlformats.org/officeDocument/2006/relationships/slideLayout" Target="../slideLayouts/slideLayout63.xml"/><Relationship Id="rId60" Type="http://schemas.openxmlformats.org/officeDocument/2006/relationships/slideLayout" Target="../slideLayouts/slideLayout71.xml"/><Relationship Id="rId65" Type="http://schemas.microsoft.com/office/2007/relationships/hdphoto" Target="../media/hdphoto1.wdp"/><Relationship Id="rId4" Type="http://schemas.openxmlformats.org/officeDocument/2006/relationships/slideLayout" Target="../slideLayouts/slideLayout15.xml"/><Relationship Id="rId9" Type="http://schemas.openxmlformats.org/officeDocument/2006/relationships/slideLayout" Target="../slideLayouts/slideLayout20.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9" Type="http://schemas.openxmlformats.org/officeDocument/2006/relationships/slideLayout" Target="../slideLayouts/slideLayout5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CF26755-21D2-4F40-9A81-0ADDBC4474A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4AD35BD-9679-4FCF-B36F-2A0678FDF95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53DDB49-7DCA-4F7F-966C-977324900D5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04B1C31-AD74-4BDF-8BF6-01BF71B0DC92}" type="datetimeFigureOut">
              <a:rPr lang="en-US" smtClean="0"/>
              <a:t>3/20/2022</a:t>
            </a:fld>
            <a:endParaRPr lang="en-US"/>
          </a:p>
        </p:txBody>
      </p:sp>
      <p:sp>
        <p:nvSpPr>
          <p:cNvPr id="5" name="Footer Placeholder 4">
            <a:extLst>
              <a:ext uri="{FF2B5EF4-FFF2-40B4-BE49-F238E27FC236}">
                <a16:creationId xmlns:a16="http://schemas.microsoft.com/office/drawing/2014/main" id="{700E12E6-EE42-46A0-B5B7-F972918FAD0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68D5FD9-746D-400F-B0F9-3B0FF148475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5FA05E1-3BA0-4E36-84C3-1DBA1BC242D6}" type="slidenum">
              <a:rPr lang="en-US" smtClean="0"/>
              <a:t>‹#›</a:t>
            </a:fld>
            <a:endParaRPr lang="en-US"/>
          </a:p>
        </p:txBody>
      </p:sp>
    </p:spTree>
    <p:extLst>
      <p:ext uri="{BB962C8B-B14F-4D97-AF65-F5344CB8AC3E}">
        <p14:creationId xmlns:p14="http://schemas.microsoft.com/office/powerpoint/2010/main" val="7155283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6D795F9-FA16-4818-A4C7-40BE166CFE04}"/>
              </a:ext>
            </a:extLst>
          </p:cNvPr>
          <p:cNvSpPr>
            <a:spLocks noGrp="1"/>
          </p:cNvSpPr>
          <p:nvPr>
            <p:ph type="title"/>
          </p:nvPr>
        </p:nvSpPr>
        <p:spPr>
          <a:xfrm>
            <a:off x="838200" y="570865"/>
            <a:ext cx="10515600" cy="543832"/>
          </a:xfrm>
          <a:prstGeom prst="rect">
            <a:avLst/>
          </a:prstGeom>
        </p:spPr>
        <p:txBody>
          <a:bodyPr vert="horz" lIns="91440" tIns="45720" rIns="91440" bIns="45720" rtlCol="0" anchor="ctr">
            <a:noAutofit/>
          </a:bodyPr>
          <a:lstStyle/>
          <a:p>
            <a:r>
              <a:rPr lang="en-US" dirty="0"/>
              <a:t>Click to Add Title in Title Case</a:t>
            </a:r>
          </a:p>
        </p:txBody>
      </p:sp>
      <p:sp>
        <p:nvSpPr>
          <p:cNvPr id="5" name="Text Placeholder 4"/>
          <p:cNvSpPr>
            <a:spLocks noGrp="1"/>
          </p:cNvSpPr>
          <p:nvPr>
            <p:ph type="body" idx="1"/>
          </p:nvPr>
        </p:nvSpPr>
        <p:spPr>
          <a:xfrm>
            <a:off x="838200" y="1825625"/>
            <a:ext cx="10515600" cy="4351867"/>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5"/>
          <p:cNvPicPr>
            <a:picLocks noChangeAspect="1"/>
          </p:cNvPicPr>
          <p:nvPr userDrawn="1"/>
        </p:nvPicPr>
        <p:blipFill>
          <a:blip r:embed="rId64" cstate="print">
            <a:alphaModFix amt="60000"/>
            <a:extLst>
              <a:ext uri="{BEBA8EAE-BF5A-486C-A8C5-ECC9F3942E4B}">
                <a14:imgProps xmlns:a14="http://schemas.microsoft.com/office/drawing/2010/main">
                  <a14:imgLayer r:embed="rId65">
                    <a14:imgEffect>
                      <a14:brightnessContrast bright="20000"/>
                    </a14:imgEffect>
                  </a14:imgLayer>
                </a14:imgProps>
              </a:ext>
              <a:ext uri="{28A0092B-C50C-407E-A947-70E740481C1C}">
                <a14:useLocalDpi xmlns:a14="http://schemas.microsoft.com/office/drawing/2010/main" val="0"/>
              </a:ext>
            </a:extLst>
          </a:blip>
          <a:stretch>
            <a:fillRect/>
          </a:stretch>
        </p:blipFill>
        <p:spPr>
          <a:xfrm>
            <a:off x="11485489" y="6149463"/>
            <a:ext cx="449824" cy="449824"/>
          </a:xfrm>
          <a:prstGeom prst="rect">
            <a:avLst/>
          </a:prstGeom>
        </p:spPr>
      </p:pic>
      <p:sp>
        <p:nvSpPr>
          <p:cNvPr id="7" name="Text Placeholder 16"/>
          <p:cNvSpPr txBox="1">
            <a:spLocks/>
          </p:cNvSpPr>
          <p:nvPr userDrawn="1"/>
        </p:nvSpPr>
        <p:spPr>
          <a:xfrm>
            <a:off x="8048978" y="-853440"/>
            <a:ext cx="4143022" cy="719629"/>
          </a:xfrm>
          <a:prstGeom prst="rect">
            <a:avLst/>
          </a:prstGeom>
        </p:spPr>
        <p:txBody>
          <a:bodyPr anchor="t"/>
          <a:lstStyle>
            <a:lvl1pPr marL="117452" indent="-117452" algn="l" defTabSz="586003" rtl="0" eaLnBrk="1" latinLnBrk="0" hangingPunct="1">
              <a:spcBef>
                <a:spcPts val="1800"/>
              </a:spcBef>
              <a:buClrTx/>
              <a:buSzPct val="100000"/>
              <a:buFont typeface="Myriad Pro" panose="020B0503030403020204" pitchFamily="34" charset="0"/>
              <a:buChar char=" "/>
              <a:defRPr sz="2400" b="0" i="0" kern="1200">
                <a:solidFill>
                  <a:schemeClr val="accent1"/>
                </a:solidFill>
                <a:latin typeface="+mn-lt"/>
                <a:ea typeface="Montserrat Light" charset="0"/>
                <a:cs typeface="Montserrat Light" charset="0"/>
              </a:defRPr>
            </a:lvl1pPr>
            <a:lvl2pPr marL="586003" indent="-288930" algn="l" defTabSz="586003" rtl="0" eaLnBrk="1" latinLnBrk="0" hangingPunct="1">
              <a:spcBef>
                <a:spcPts val="600"/>
              </a:spcBef>
              <a:buClrTx/>
              <a:buSzPct val="100000"/>
              <a:buFont typeface="Lucida Grande"/>
              <a:buChar char="-"/>
              <a:defRPr sz="2400" b="0" i="0" kern="1200">
                <a:solidFill>
                  <a:schemeClr val="accent1"/>
                </a:solidFill>
                <a:latin typeface="Montserrat Light" charset="0"/>
                <a:ea typeface="Montserrat Light" charset="0"/>
                <a:cs typeface="Montserrat Light" charset="0"/>
              </a:defRPr>
            </a:lvl2pPr>
            <a:lvl3pPr marL="883074" indent="-286898" algn="l" defTabSz="586003" rtl="0" eaLnBrk="1" latinLnBrk="0" hangingPunct="1">
              <a:spcBef>
                <a:spcPts val="600"/>
              </a:spcBef>
              <a:buClrTx/>
              <a:buSzPct val="100000"/>
              <a:buFont typeface="Lucida Grande"/>
              <a:buChar char="•"/>
              <a:defRPr sz="2400" b="0" i="0" kern="1200">
                <a:solidFill>
                  <a:schemeClr val="accent1"/>
                </a:solidFill>
                <a:latin typeface="Montserrat Light" charset="0"/>
                <a:ea typeface="Montserrat Light" charset="0"/>
                <a:cs typeface="Montserrat Light" charset="0"/>
              </a:defRPr>
            </a:lvl3pPr>
            <a:lvl4pPr marL="1096724" indent="-213648" algn="l" defTabSz="586003" rtl="0" eaLnBrk="1" latinLnBrk="0" hangingPunct="1">
              <a:spcBef>
                <a:spcPts val="600"/>
              </a:spcBef>
              <a:buClrTx/>
              <a:buSzPct val="100000"/>
              <a:buFont typeface="Wingdings" panose="05000000000000000000" pitchFamily="2" charset="2"/>
              <a:buChar char="§"/>
              <a:defRPr sz="2400" b="0" i="0" kern="1200" baseline="0">
                <a:solidFill>
                  <a:schemeClr val="accent1"/>
                </a:solidFill>
                <a:latin typeface="Montserrat Light" charset="0"/>
                <a:ea typeface="Montserrat Light" charset="0"/>
                <a:cs typeface="Montserrat Light" charset="0"/>
              </a:defRPr>
            </a:lvl4pPr>
            <a:lvl5pPr marL="1395829" indent="-299107" algn="l" defTabSz="586003" rtl="0" eaLnBrk="1" latinLnBrk="0" hangingPunct="1">
              <a:spcBef>
                <a:spcPts val="600"/>
              </a:spcBef>
              <a:buClrTx/>
              <a:buSzPct val="100000"/>
              <a:buFont typeface="Myriad Pro Light" panose="020B0403030403020204" pitchFamily="34" charset="0"/>
              <a:buChar char="-"/>
              <a:tabLst/>
              <a:defRPr sz="2400" b="0" i="0" kern="1200" baseline="0">
                <a:solidFill>
                  <a:schemeClr val="accent1"/>
                </a:solidFill>
                <a:latin typeface="Montserrat Light" charset="0"/>
                <a:ea typeface="Montserrat Light" charset="0"/>
                <a:cs typeface="Montserrat Light" charset="0"/>
              </a:defRPr>
            </a:lvl5pPr>
            <a:lvl6pPr marL="1609476" indent="-215680" algn="l" defTabSz="586003" rtl="0" eaLnBrk="1" latinLnBrk="0" hangingPunct="1">
              <a:spcBef>
                <a:spcPts val="448"/>
              </a:spcBef>
              <a:buClr>
                <a:schemeClr val="bg1">
                  <a:lumMod val="85000"/>
                </a:schemeClr>
              </a:buClr>
              <a:buSzPct val="70000"/>
              <a:buFont typeface="Lucida Grande"/>
              <a:buChar char="•"/>
              <a:defRPr sz="1467" b="0" i="0" kern="1200">
                <a:solidFill>
                  <a:schemeClr val="bg1">
                    <a:lumMod val="50000"/>
                  </a:schemeClr>
                </a:solidFill>
                <a:latin typeface="Myriad Pro Light"/>
                <a:ea typeface="+mn-ea"/>
                <a:cs typeface="Arial"/>
              </a:defRPr>
            </a:lvl6pPr>
            <a:lvl7pPr marL="3809023" indent="-293002" algn="l" defTabSz="586003" rtl="0" eaLnBrk="1" latinLnBrk="0" hangingPunct="1">
              <a:spcBef>
                <a:spcPct val="20000"/>
              </a:spcBef>
              <a:buFont typeface="Arial"/>
              <a:buChar char="•"/>
              <a:defRPr sz="2532" kern="1200">
                <a:solidFill>
                  <a:schemeClr val="tx1"/>
                </a:solidFill>
                <a:latin typeface="+mn-lt"/>
                <a:ea typeface="+mn-ea"/>
                <a:cs typeface="+mn-cs"/>
              </a:defRPr>
            </a:lvl7pPr>
            <a:lvl8pPr marL="4395027" indent="-293002" algn="l" defTabSz="586003" rtl="0" eaLnBrk="1" latinLnBrk="0" hangingPunct="1">
              <a:spcBef>
                <a:spcPct val="20000"/>
              </a:spcBef>
              <a:buFont typeface="Arial"/>
              <a:buChar char="•"/>
              <a:defRPr sz="2532" kern="1200">
                <a:solidFill>
                  <a:schemeClr val="tx1"/>
                </a:solidFill>
                <a:latin typeface="+mn-lt"/>
                <a:ea typeface="+mn-ea"/>
                <a:cs typeface="+mn-cs"/>
              </a:defRPr>
            </a:lvl8pPr>
            <a:lvl9pPr marL="4981028" indent="-293002" algn="l" defTabSz="586003" rtl="0" eaLnBrk="1" latinLnBrk="0" hangingPunct="1">
              <a:spcBef>
                <a:spcPct val="20000"/>
              </a:spcBef>
              <a:buFont typeface="Arial"/>
              <a:buChar char="•"/>
              <a:defRPr sz="2532" kern="1200">
                <a:solidFill>
                  <a:schemeClr val="tx1"/>
                </a:solidFill>
                <a:latin typeface="+mn-lt"/>
                <a:ea typeface="+mn-ea"/>
                <a:cs typeface="+mn-cs"/>
              </a:defRPr>
            </a:lvl9pPr>
          </a:lstStyle>
          <a:p>
            <a:pPr marL="0" indent="0" algn="r">
              <a:lnSpc>
                <a:spcPct val="150000"/>
              </a:lnSpc>
              <a:spcBef>
                <a:spcPts val="0"/>
              </a:spcBef>
              <a:buNone/>
            </a:pPr>
            <a:r>
              <a:rPr lang="en-US" sz="1600" dirty="0">
                <a:solidFill>
                  <a:schemeClr val="tx1"/>
                </a:solidFill>
                <a:latin typeface="PS TT Commons Book" charset="0"/>
                <a:ea typeface="PS TT Commons Book" charset="0"/>
                <a:cs typeface="PS TT Commons Book" charset="0"/>
              </a:rPr>
              <a:t> Deck version</a:t>
            </a:r>
            <a:r>
              <a:rPr lang="en-US" sz="1600" baseline="0" dirty="0">
                <a:solidFill>
                  <a:schemeClr val="tx1"/>
                </a:solidFill>
                <a:latin typeface="PS TT Commons Book" charset="0"/>
                <a:ea typeface="PS TT Commons Book" charset="0"/>
                <a:cs typeface="PS TT Commons Book" charset="0"/>
              </a:rPr>
              <a:t> </a:t>
            </a:r>
            <a:r>
              <a:rPr lang="en-US" sz="1600" b="1" dirty="0">
                <a:solidFill>
                  <a:schemeClr val="tx1"/>
                </a:solidFill>
                <a:latin typeface="+mn-lt"/>
                <a:ea typeface="PS TT Commons Book" charset="0"/>
                <a:cs typeface="PS TT Commons Book" charset="0"/>
              </a:rPr>
              <a:t>2021.09.a</a:t>
            </a:r>
          </a:p>
          <a:p>
            <a:pPr marL="0" marR="0" lvl="0" indent="0" algn="r" defTabSz="390688" rtl="0" eaLnBrk="1" fontAlgn="auto" latinLnBrk="0" hangingPunct="1">
              <a:lnSpc>
                <a:spcPct val="150000"/>
              </a:lnSpc>
              <a:spcBef>
                <a:spcPts val="0"/>
              </a:spcBef>
              <a:spcAft>
                <a:spcPts val="0"/>
              </a:spcAft>
              <a:buClrTx/>
              <a:buSzPct val="100000"/>
              <a:buFont typeface="Myriad Pro" panose="020B0503030403020204" pitchFamily="34" charset="0"/>
              <a:buNone/>
              <a:tabLst/>
              <a:defRPr/>
            </a:pPr>
            <a:r>
              <a:rPr lang="en-US" sz="1600" dirty="0">
                <a:solidFill>
                  <a:schemeClr val="bg2"/>
                </a:solidFill>
                <a:latin typeface="PS TT Commons Book" charset="0"/>
                <a:ea typeface="PS TT Commons Book" charset="0"/>
                <a:cs typeface="PS TT Commons Book" charset="0"/>
              </a:rPr>
              <a:t> Deck version</a:t>
            </a:r>
            <a:r>
              <a:rPr lang="en-US" sz="1600" baseline="0" dirty="0">
                <a:solidFill>
                  <a:schemeClr val="bg2"/>
                </a:solidFill>
                <a:latin typeface="PS TT Commons Book" charset="0"/>
                <a:ea typeface="PS TT Commons Book" charset="0"/>
                <a:cs typeface="PS TT Commons Book" charset="0"/>
              </a:rPr>
              <a:t> </a:t>
            </a:r>
            <a:r>
              <a:rPr lang="en-US" sz="1600" b="1" dirty="0">
                <a:solidFill>
                  <a:schemeClr val="bg2"/>
                </a:solidFill>
                <a:latin typeface="+mn-lt"/>
                <a:ea typeface="PS TT Commons Book" charset="0"/>
                <a:cs typeface="PS TT Commons Book" charset="0"/>
              </a:rPr>
              <a:t>2021.09.a</a:t>
            </a:r>
          </a:p>
        </p:txBody>
      </p:sp>
    </p:spTree>
    <p:extLst>
      <p:ext uri="{BB962C8B-B14F-4D97-AF65-F5344CB8AC3E}">
        <p14:creationId xmlns:p14="http://schemas.microsoft.com/office/powerpoint/2010/main" val="52421224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 id="2147483707" r:id="rId47"/>
    <p:sldLayoutId id="2147483708" r:id="rId48"/>
    <p:sldLayoutId id="2147483709" r:id="rId49"/>
    <p:sldLayoutId id="2147483710" r:id="rId50"/>
    <p:sldLayoutId id="2147483711" r:id="rId51"/>
    <p:sldLayoutId id="2147483712" r:id="rId52"/>
    <p:sldLayoutId id="2147483713" r:id="rId53"/>
    <p:sldLayoutId id="2147483714" r:id="rId54"/>
    <p:sldLayoutId id="2147483715" r:id="rId55"/>
    <p:sldLayoutId id="2147483716" r:id="rId56"/>
    <p:sldLayoutId id="2147483717" r:id="rId57"/>
    <p:sldLayoutId id="2147483718" r:id="rId58"/>
    <p:sldLayoutId id="2147483719" r:id="rId59"/>
    <p:sldLayoutId id="2147483720" r:id="rId60"/>
    <p:sldLayoutId id="2147483721" r:id="rId61"/>
    <p:sldLayoutId id="2147483722" r:id="rId62"/>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txStyles>
    <p:titleStyle>
      <a:lvl1pPr algn="ctr" defTabSz="914423" rtl="0" eaLnBrk="1" latinLnBrk="0" hangingPunct="1">
        <a:lnSpc>
          <a:spcPct val="90000"/>
        </a:lnSpc>
        <a:spcBef>
          <a:spcPct val="0"/>
        </a:spcBef>
        <a:buNone/>
        <a:defRPr sz="3734" kern="1200" baseline="0">
          <a:solidFill>
            <a:schemeClr val="tx1"/>
          </a:solidFill>
          <a:latin typeface="+mj-lt"/>
          <a:ea typeface="+mj-ea"/>
          <a:cs typeface="+mj-cs"/>
        </a:defRPr>
      </a:lvl1pPr>
    </p:titleStyle>
    <p:bodyStyle>
      <a:lvl1pPr marL="57152" marR="0" indent="-57152" algn="l" defTabSz="586017" rtl="0" eaLnBrk="1" fontAlgn="auto" latinLnBrk="0" hangingPunct="1">
        <a:lnSpc>
          <a:spcPct val="100000"/>
        </a:lnSpc>
        <a:spcBef>
          <a:spcPts val="1800"/>
        </a:spcBef>
        <a:spcAft>
          <a:spcPts val="0"/>
        </a:spcAft>
        <a:buClrTx/>
        <a:buSzPct val="75000"/>
        <a:buFont typeface="Myriad Pro" panose="020B0503030403020204" pitchFamily="34" charset="0"/>
        <a:buChar char=" "/>
        <a:tabLst/>
        <a:defRPr sz="2000" kern="1200">
          <a:solidFill>
            <a:schemeClr val="tx1"/>
          </a:solidFill>
          <a:latin typeface="+mn-lt"/>
          <a:ea typeface="+mn-ea"/>
          <a:cs typeface="+mn-cs"/>
        </a:defRPr>
      </a:lvl1pPr>
      <a:lvl2pPr marL="586017" marR="0" indent="-288937" algn="l" defTabSz="586017" rtl="0" eaLnBrk="1" fontAlgn="auto" latinLnBrk="0" hangingPunct="1">
        <a:lnSpc>
          <a:spcPct val="100000"/>
        </a:lnSpc>
        <a:spcBef>
          <a:spcPts val="600"/>
        </a:spcBef>
        <a:spcAft>
          <a:spcPts val="0"/>
        </a:spcAft>
        <a:buClrTx/>
        <a:buSzPct val="75000"/>
        <a:buFont typeface="Lucida Grande"/>
        <a:buChar char="-"/>
        <a:tabLst/>
        <a:defRPr sz="2000" b="0" i="0" kern="1200" baseline="0">
          <a:solidFill>
            <a:schemeClr val="tx1"/>
          </a:solidFill>
          <a:latin typeface="PS TT Commons" charset="0"/>
          <a:ea typeface="PS TT Commons" charset="0"/>
          <a:cs typeface="PS TT Commons" charset="0"/>
        </a:defRPr>
      </a:lvl2pPr>
      <a:lvl3pPr marL="883097" marR="0" indent="-286905" algn="l" defTabSz="586017" rtl="0" eaLnBrk="1" fontAlgn="auto" latinLnBrk="0" hangingPunct="1">
        <a:lnSpc>
          <a:spcPct val="100000"/>
        </a:lnSpc>
        <a:spcBef>
          <a:spcPts val="600"/>
        </a:spcBef>
        <a:spcAft>
          <a:spcPts val="0"/>
        </a:spcAft>
        <a:buClrTx/>
        <a:buSzPct val="75000"/>
        <a:buFont typeface="Lucida Grande"/>
        <a:buChar char="•"/>
        <a:tabLst/>
        <a:defRPr sz="2000" b="0" i="0" kern="1200">
          <a:solidFill>
            <a:schemeClr val="tx1"/>
          </a:solidFill>
          <a:latin typeface="PS TT Commons" charset="0"/>
          <a:ea typeface="PS TT Commons" charset="0"/>
          <a:cs typeface="PS TT Commons" charset="0"/>
        </a:defRPr>
      </a:lvl3pPr>
      <a:lvl4pPr marL="1200181" marR="0" indent="-317508" algn="l" defTabSz="586017" rtl="0" eaLnBrk="1" fontAlgn="auto" latinLnBrk="0" hangingPunct="1">
        <a:lnSpc>
          <a:spcPct val="100000"/>
        </a:lnSpc>
        <a:spcBef>
          <a:spcPts val="600"/>
        </a:spcBef>
        <a:spcAft>
          <a:spcPts val="0"/>
        </a:spcAft>
        <a:buClrTx/>
        <a:buSzPct val="75000"/>
        <a:buFont typeface="Wingdings" panose="05000000000000000000" pitchFamily="2" charset="2"/>
        <a:buChar char="§"/>
        <a:tabLst/>
        <a:defRPr sz="2000" b="0" i="0" kern="1200">
          <a:solidFill>
            <a:schemeClr val="tx1"/>
          </a:solidFill>
          <a:latin typeface="PS TT Commons" charset="0"/>
          <a:ea typeface="PS TT Commons" charset="0"/>
          <a:cs typeface="PS TT Commons" charset="0"/>
        </a:defRPr>
      </a:lvl4pPr>
      <a:lvl5pPr marL="1371635" marR="0" indent="-274646" algn="l" defTabSz="586017" rtl="0" eaLnBrk="1" fontAlgn="auto" latinLnBrk="0" hangingPunct="1">
        <a:lnSpc>
          <a:spcPct val="100000"/>
        </a:lnSpc>
        <a:spcBef>
          <a:spcPts val="600"/>
        </a:spcBef>
        <a:spcAft>
          <a:spcPts val="0"/>
        </a:spcAft>
        <a:buClrTx/>
        <a:buSzPct val="75000"/>
        <a:buFont typeface="Myriad Pro Light" panose="020B0403030403020204" pitchFamily="34" charset="0"/>
        <a:buChar char="-"/>
        <a:tabLst/>
        <a:defRPr sz="2000" b="0" i="0" kern="1200">
          <a:solidFill>
            <a:schemeClr val="tx1"/>
          </a:solidFill>
          <a:latin typeface="PS TT Commons" charset="0"/>
          <a:ea typeface="PS TT Commons" charset="0"/>
          <a:cs typeface="PS TT Commons" charset="0"/>
        </a:defRPr>
      </a:lvl5pPr>
      <a:lvl6pPr marL="1719306" marR="0" indent="-292108" algn="l" defTabSz="586017" rtl="0" eaLnBrk="1" fontAlgn="auto" latinLnBrk="0" hangingPunct="1">
        <a:lnSpc>
          <a:spcPct val="100000"/>
        </a:lnSpc>
        <a:spcBef>
          <a:spcPts val="448"/>
        </a:spcBef>
        <a:spcAft>
          <a:spcPts val="0"/>
        </a:spcAft>
        <a:buClr>
          <a:srgbClr val="404040"/>
        </a:buClr>
        <a:buSzPct val="70000"/>
        <a:buFont typeface="Montserrat"/>
        <a:buChar char=" "/>
        <a:tabLst/>
        <a:defRPr sz="1800" kern="1200">
          <a:solidFill>
            <a:schemeClr val="tx1"/>
          </a:solidFill>
          <a:latin typeface="+mn-lt"/>
          <a:ea typeface="+mn-ea"/>
          <a:cs typeface="+mn-cs"/>
        </a:defRPr>
      </a:lvl6pPr>
      <a:lvl7pPr marL="2003475" marR="0" indent="-288933" algn="l" defTabSz="586017" rtl="0" eaLnBrk="1" fontAlgn="auto" latinLnBrk="0" hangingPunct="1">
        <a:lnSpc>
          <a:spcPct val="100000"/>
        </a:lnSpc>
        <a:spcBef>
          <a:spcPct val="20000"/>
        </a:spcBef>
        <a:spcAft>
          <a:spcPts val="0"/>
        </a:spcAft>
        <a:buClrTx/>
        <a:buSzPct val="70000"/>
        <a:buFont typeface="Montserrat"/>
        <a:buChar char=" "/>
        <a:tabLst/>
        <a:defRPr sz="1800" kern="1200">
          <a:solidFill>
            <a:schemeClr val="tx1"/>
          </a:solidFill>
          <a:latin typeface="+mn-lt"/>
          <a:ea typeface="+mn-ea"/>
          <a:cs typeface="+mn-cs"/>
        </a:defRPr>
      </a:lvl7pPr>
      <a:lvl8pPr marL="2286057" marR="0" indent="-282582" algn="l" defTabSz="586017" rtl="0" eaLnBrk="1" fontAlgn="auto" latinLnBrk="0" hangingPunct="1">
        <a:lnSpc>
          <a:spcPct val="100000"/>
        </a:lnSpc>
        <a:spcBef>
          <a:spcPct val="20000"/>
        </a:spcBef>
        <a:spcAft>
          <a:spcPts val="0"/>
        </a:spcAft>
        <a:buClrTx/>
        <a:buSzPct val="70000"/>
        <a:buFont typeface="Montserrat"/>
        <a:buChar char=" "/>
        <a:tabLst/>
        <a:defRPr sz="1800" kern="1200">
          <a:solidFill>
            <a:schemeClr val="tx1"/>
          </a:solidFill>
          <a:latin typeface="+mn-lt"/>
          <a:ea typeface="+mn-ea"/>
          <a:cs typeface="+mn-cs"/>
        </a:defRPr>
      </a:lvl8pPr>
      <a:lvl9pPr marL="2571815" marR="0" indent="-285758" algn="l" defTabSz="586017" rtl="0" eaLnBrk="1" fontAlgn="auto" latinLnBrk="0" hangingPunct="1">
        <a:lnSpc>
          <a:spcPct val="100000"/>
        </a:lnSpc>
        <a:spcBef>
          <a:spcPct val="20000"/>
        </a:spcBef>
        <a:spcAft>
          <a:spcPts val="0"/>
        </a:spcAft>
        <a:buClrTx/>
        <a:buSzPct val="70000"/>
        <a:buFont typeface="Montserrat"/>
        <a:buChar char=" "/>
        <a:tabLst/>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6" algn="l" defTabSz="914423" rtl="0" eaLnBrk="1" latinLnBrk="0" hangingPunct="1">
        <a:defRPr sz="1800" kern="1200">
          <a:solidFill>
            <a:schemeClr val="tx1"/>
          </a:solidFill>
          <a:latin typeface="+mn-lt"/>
          <a:ea typeface="+mn-ea"/>
          <a:cs typeface="+mn-cs"/>
        </a:defRPr>
      </a:lvl5pPr>
      <a:lvl6pPr marL="2286057"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100.xml.rels><?xml version="1.0" encoding="UTF-8" standalone="yes"?>
<Relationships xmlns="http://schemas.openxmlformats.org/package/2006/relationships"><Relationship Id="rId2" Type="http://schemas.openxmlformats.org/officeDocument/2006/relationships/hyperlink" Target="https://en.wikipedia.org/wiki/Binary_relation" TargetMode="External"/><Relationship Id="rId1" Type="http://schemas.openxmlformats.org/officeDocument/2006/relationships/slideLayout" Target="../slideLayouts/slideLayout65.xml"/></Relationships>
</file>

<file path=ppt/slides/_rels/slide10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7.xml"/><Relationship Id="rId4" Type="http://schemas.openxmlformats.org/officeDocument/2006/relationships/image" Target="../media/image54.png"/></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8.xml"/></Relationships>
</file>

<file path=ppt/slides/_rels/slide10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8.xml"/><Relationship Id="rId1" Type="http://schemas.openxmlformats.org/officeDocument/2006/relationships/slideLayout" Target="../slideLayouts/slideLayout18.xml"/><Relationship Id="rId4" Type="http://schemas.openxmlformats.org/officeDocument/2006/relationships/image" Target="../media/image56.png"/></Relationships>
</file>

<file path=ppt/slides/_rels/slide10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9.xml"/><Relationship Id="rId1" Type="http://schemas.openxmlformats.org/officeDocument/2006/relationships/slideLayout" Target="../slideLayouts/slideLayout18.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48.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48.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48.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18.xml"/><Relationship Id="rId4" Type="http://schemas.openxmlformats.org/officeDocument/2006/relationships/image" Target="../media/image16.png"/></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48.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48.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48.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48.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48.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48.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48.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18.xml"/><Relationship Id="rId5" Type="http://schemas.openxmlformats.org/officeDocument/2006/relationships/image" Target="../media/image17.png"/><Relationship Id="rId4" Type="http://schemas.openxmlformats.org/officeDocument/2006/relationships/image" Target="../media/image16.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48.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18.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48.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18.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18.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18.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 Id="rId9" Type="http://schemas.openxmlformats.org/officeDocument/2006/relationships/image" Target="../media/image20.png"/></Relationships>
</file>

<file path=ppt/slides/_rels/slide17.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18.xml"/><Relationship Id="rId6" Type="http://schemas.openxmlformats.org/officeDocument/2006/relationships/image" Target="../media/image18.png"/><Relationship Id="rId5" Type="http://schemas.openxmlformats.org/officeDocument/2006/relationships/image" Target="../media/image17.png"/><Relationship Id="rId10" Type="http://schemas.openxmlformats.org/officeDocument/2006/relationships/image" Target="../media/image20.png"/><Relationship Id="rId4" Type="http://schemas.openxmlformats.org/officeDocument/2006/relationships/image" Target="../media/image16.png"/><Relationship Id="rId9"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32.xml"/><Relationship Id="rId5" Type="http://schemas.openxmlformats.org/officeDocument/2006/relationships/image" Target="../media/image25.png"/><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20.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20.xml"/></Relationships>
</file>

<file path=ppt/slides/_rels/slide22.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8.xml"/><Relationship Id="rId1" Type="http://schemas.openxmlformats.org/officeDocument/2006/relationships/slideLayout" Target="../slideLayouts/slideLayout58.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20.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3.xml"/><Relationship Id="rId1" Type="http://schemas.openxmlformats.org/officeDocument/2006/relationships/slideLayout" Target="../slideLayouts/slideLayout20.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67.xml"/><Relationship Id="rId5" Type="http://schemas.openxmlformats.org/officeDocument/2006/relationships/image" Target="../media/image12.png"/><Relationship Id="rId4" Type="http://schemas.openxmlformats.org/officeDocument/2006/relationships/image" Target="../media/image1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3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8.xml"/></Relationships>
</file>

<file path=ppt/slides/_rels/slide3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8.xml"/></Relationships>
</file>

<file path=ppt/slides/_rels/slide3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8.xml"/></Relationships>
</file>

<file path=ppt/slides/_rels/slide3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8.xml"/></Relationships>
</file>

<file path=ppt/slides/_rels/slide3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2.xml"/></Relationships>
</file>

<file path=ppt/slides/_rels/slide4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8.xml"/></Relationships>
</file>

<file path=ppt/slides/_rels/slide4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8.xml"/></Relationships>
</file>

<file path=ppt/slides/_rels/slide4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8.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6.xml"/><Relationship Id="rId1" Type="http://schemas.openxmlformats.org/officeDocument/2006/relationships/slideLayout" Target="../slideLayouts/slideLayout20.xml"/></Relationships>
</file>

<file path=ppt/slides/_rels/slide4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8.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2.xml"/></Relationships>
</file>

<file path=ppt/slides/_rels/slide4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5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5.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8.xml"/></Relationships>
</file>

<file path=ppt/slides/_rels/slide5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8.xml"/></Relationships>
</file>

<file path=ppt/slides/_rels/slide5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8.xml"/></Relationships>
</file>

<file path=ppt/slides/_rels/slide6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8.xml"/></Relationships>
</file>

<file path=ppt/slides/_rels/slide6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8.xml"/></Relationships>
</file>

<file path=ppt/slides/_rels/slide6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8.xml"/><Relationship Id="rId1" Type="http://schemas.openxmlformats.org/officeDocument/2006/relationships/slideLayout" Target="../slideLayouts/slideLayout18.xml"/></Relationships>
</file>

<file path=ppt/slides/_rels/slide6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9.xml"/><Relationship Id="rId1" Type="http://schemas.openxmlformats.org/officeDocument/2006/relationships/slideLayout" Target="../slideLayouts/slideLayout18.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7.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7.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2.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20.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20.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8.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3BA1F9-1A2A-4BFB-A46C-6F7BE08A67EB}"/>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3A9FC5DB-D812-4DD3-A63D-9621EECFF433}"/>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9976878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Can You Do with .NET?</a:t>
            </a:r>
          </a:p>
        </p:txBody>
      </p:sp>
      <p:sp>
        <p:nvSpPr>
          <p:cNvPr id="12" name="Rectangle: Rounded Corners 11">
            <a:extLst>
              <a:ext uri="{FF2B5EF4-FFF2-40B4-BE49-F238E27FC236}">
                <a16:creationId xmlns:a16="http://schemas.microsoft.com/office/drawing/2014/main" id="{20B6E109-B7CE-4476-AD6F-95609C1010F7}"/>
              </a:ext>
            </a:extLst>
          </p:cNvPr>
          <p:cNvSpPr/>
          <p:nvPr/>
        </p:nvSpPr>
        <p:spPr>
          <a:xfrm>
            <a:off x="4457700" y="1676400"/>
            <a:ext cx="3416300" cy="13335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23">
              <a:defRPr/>
            </a:pPr>
            <a:r>
              <a:rPr lang="en-US" sz="4000" dirty="0">
                <a:solidFill>
                  <a:srgbClr val="FFFFFF"/>
                </a:solidFill>
                <a:latin typeface="PS TT Commons DemiBold"/>
              </a:rPr>
              <a:t>.NET 6</a:t>
            </a:r>
          </a:p>
        </p:txBody>
      </p:sp>
      <p:pic>
        <p:nvPicPr>
          <p:cNvPr id="2050" name="Picture 2">
            <a:extLst>
              <a:ext uri="{FF2B5EF4-FFF2-40B4-BE49-F238E27FC236}">
                <a16:creationId xmlns:a16="http://schemas.microsoft.com/office/drawing/2014/main" id="{1451BF2A-74DE-4DCB-9F9A-0D8BD4B37D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1133" y="4811202"/>
            <a:ext cx="1170667" cy="901311"/>
          </a:xfrm>
          <a:prstGeom prst="rect">
            <a:avLst/>
          </a:prstGeom>
          <a:noFill/>
          <a:extLst>
            <a:ext uri="{909E8E84-426E-40DD-AFC4-6F175D3DCCD1}">
              <a14:hiddenFill xmlns:a14="http://schemas.microsoft.com/office/drawing/2010/main">
                <a:solidFill>
                  <a:srgbClr val="FFFFFF"/>
                </a:solidFill>
              </a14:hiddenFill>
            </a:ext>
          </a:extLst>
        </p:spPr>
      </p:pic>
      <p:cxnSp>
        <p:nvCxnSpPr>
          <p:cNvPr id="22" name="Straight Connector 21">
            <a:extLst>
              <a:ext uri="{FF2B5EF4-FFF2-40B4-BE49-F238E27FC236}">
                <a16:creationId xmlns:a16="http://schemas.microsoft.com/office/drawing/2014/main" id="{8AAA077F-4C04-4E94-A7CC-FA6D62390C4D}"/>
              </a:ext>
            </a:extLst>
          </p:cNvPr>
          <p:cNvCxnSpPr>
            <a:cxnSpLocks/>
            <a:stCxn id="12" idx="2"/>
          </p:cNvCxnSpPr>
          <p:nvPr/>
        </p:nvCxnSpPr>
        <p:spPr>
          <a:xfrm>
            <a:off x="6165850" y="3009900"/>
            <a:ext cx="0" cy="838201"/>
          </a:xfrm>
          <a:prstGeom prst="line">
            <a:avLst/>
          </a:prstGeom>
          <a:ln w="50800" cap="rnd">
            <a:solidFill>
              <a:schemeClr val="bg2">
                <a:lumMod val="75000"/>
              </a:schemeClr>
            </a:solidFill>
            <a:prstDash val="sysDot"/>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C60F48A1-EB75-4652-B085-4C9A31E2117A}"/>
              </a:ext>
            </a:extLst>
          </p:cNvPr>
          <p:cNvCxnSpPr>
            <a:cxnSpLocks/>
          </p:cNvCxnSpPr>
          <p:nvPr/>
        </p:nvCxnSpPr>
        <p:spPr>
          <a:xfrm flipH="1">
            <a:off x="1069145" y="3848101"/>
            <a:ext cx="5096705" cy="0"/>
          </a:xfrm>
          <a:prstGeom prst="line">
            <a:avLst/>
          </a:prstGeom>
          <a:ln w="50800" cap="rnd">
            <a:solidFill>
              <a:schemeClr val="bg2">
                <a:lumMod val="75000"/>
              </a:schemeClr>
            </a:solidFill>
            <a:prstDash val="sysDot"/>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8A2E9B5C-09E4-476F-AEEE-796FF1340A54}"/>
              </a:ext>
            </a:extLst>
          </p:cNvPr>
          <p:cNvCxnSpPr>
            <a:cxnSpLocks/>
          </p:cNvCxnSpPr>
          <p:nvPr/>
        </p:nvCxnSpPr>
        <p:spPr>
          <a:xfrm flipV="1">
            <a:off x="1069144" y="3848101"/>
            <a:ext cx="1" cy="522263"/>
          </a:xfrm>
          <a:prstGeom prst="line">
            <a:avLst/>
          </a:prstGeom>
          <a:ln w="50800" cap="rnd">
            <a:solidFill>
              <a:schemeClr val="bg2">
                <a:lumMod val="75000"/>
              </a:schemeClr>
            </a:solidFill>
            <a:prstDash val="sysDot"/>
            <a:headEnd type="none"/>
            <a:tailEnd type="non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867757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Function</a:t>
            </a:r>
          </a:p>
        </p:txBody>
      </p:sp>
      <p:sp>
        <p:nvSpPr>
          <p:cNvPr id="2" name="Text Placeholder 1"/>
          <p:cNvSpPr>
            <a:spLocks noGrp="1"/>
          </p:cNvSpPr>
          <p:nvPr>
            <p:ph type="body" sz="quarter" idx="10"/>
          </p:nvPr>
        </p:nvSpPr>
        <p:spPr/>
        <p:txBody>
          <a:bodyPr/>
          <a:lstStyle/>
          <a:p>
            <a:r>
              <a:rPr lang="en-US" b="0" i="0" dirty="0">
                <a:solidFill>
                  <a:srgbClr val="202122"/>
                </a:solidFill>
                <a:effectLst/>
                <a:latin typeface="Arial" panose="020B0604020202020204" pitchFamily="34" charset="0"/>
              </a:rPr>
              <a:t>In the relational approach, a function </a:t>
            </a:r>
            <a:r>
              <a:rPr lang="en-US" b="0" i="1" dirty="0">
                <a:solidFill>
                  <a:srgbClr val="202122"/>
                </a:solidFill>
                <a:effectLst/>
                <a:latin typeface="Nimbus Roman No9 L"/>
              </a:rPr>
              <a:t>f</a:t>
            </a:r>
            <a:r>
              <a:rPr lang="en-US" b="0" i="0" dirty="0">
                <a:solidFill>
                  <a:srgbClr val="202122"/>
                </a:solidFill>
                <a:effectLst/>
                <a:latin typeface="Nimbus Roman No9 L"/>
              </a:rPr>
              <a:t>: </a:t>
            </a:r>
            <a:r>
              <a:rPr lang="en-US" b="0" i="1" dirty="0">
                <a:solidFill>
                  <a:srgbClr val="202122"/>
                </a:solidFill>
                <a:effectLst/>
                <a:latin typeface="Nimbus Roman No9 L"/>
              </a:rPr>
              <a:t>X</a:t>
            </a:r>
            <a:r>
              <a:rPr lang="en-US" b="0" i="0" dirty="0">
                <a:solidFill>
                  <a:srgbClr val="202122"/>
                </a:solidFill>
                <a:effectLst/>
                <a:latin typeface="Nimbus Roman No9 L"/>
              </a:rPr>
              <a:t>→</a:t>
            </a:r>
            <a:r>
              <a:rPr lang="en-US" b="0" i="1" dirty="0">
                <a:solidFill>
                  <a:srgbClr val="202122"/>
                </a:solidFill>
                <a:effectLst/>
                <a:latin typeface="Nimbus Roman No9 L"/>
              </a:rPr>
              <a:t>Y</a:t>
            </a:r>
            <a:r>
              <a:rPr lang="en-US" b="0" i="0" dirty="0">
                <a:solidFill>
                  <a:srgbClr val="202122"/>
                </a:solidFill>
                <a:effectLst/>
                <a:latin typeface="Arial" panose="020B0604020202020204" pitchFamily="34" charset="0"/>
              </a:rPr>
              <a:t> is a </a:t>
            </a:r>
            <a:r>
              <a:rPr lang="en-US" b="0" i="0" u="none" strike="noStrike" dirty="0">
                <a:solidFill>
                  <a:srgbClr val="0645AD"/>
                </a:solidFill>
                <a:effectLst/>
                <a:latin typeface="Arial" panose="020B0604020202020204" pitchFamily="34" charset="0"/>
                <a:hlinkClick r:id="rId2" tooltip="Binary relation"/>
              </a:rPr>
              <a:t>binary relation</a:t>
            </a:r>
            <a:r>
              <a:rPr lang="en-US" b="0" i="0" dirty="0">
                <a:solidFill>
                  <a:srgbClr val="202122"/>
                </a:solidFill>
                <a:effectLst/>
                <a:latin typeface="Arial" panose="020B0604020202020204" pitchFamily="34" charset="0"/>
              </a:rPr>
              <a:t> between </a:t>
            </a:r>
            <a:r>
              <a:rPr lang="en-US" b="0" i="1" dirty="0">
                <a:solidFill>
                  <a:srgbClr val="202122"/>
                </a:solidFill>
                <a:effectLst/>
                <a:latin typeface="Nimbus Roman No9 L"/>
              </a:rPr>
              <a:t>X</a:t>
            </a:r>
            <a:r>
              <a:rPr lang="en-US" b="0" i="0" dirty="0">
                <a:solidFill>
                  <a:srgbClr val="202122"/>
                </a:solidFill>
                <a:effectLst/>
                <a:latin typeface="Arial" panose="020B0604020202020204" pitchFamily="34" charset="0"/>
              </a:rPr>
              <a:t> and </a:t>
            </a:r>
            <a:r>
              <a:rPr lang="en-US" b="0" i="1" dirty="0">
                <a:solidFill>
                  <a:srgbClr val="202122"/>
                </a:solidFill>
                <a:effectLst/>
                <a:latin typeface="Nimbus Roman No9 L"/>
              </a:rPr>
              <a:t>Y</a:t>
            </a:r>
            <a:r>
              <a:rPr lang="en-US" b="0" i="0" dirty="0">
                <a:solidFill>
                  <a:srgbClr val="202122"/>
                </a:solidFill>
                <a:effectLst/>
                <a:latin typeface="Arial" panose="020B0604020202020204" pitchFamily="34" charset="0"/>
              </a:rPr>
              <a:t> that associates to each element of </a:t>
            </a:r>
            <a:r>
              <a:rPr lang="en-US" b="0" i="1" dirty="0">
                <a:solidFill>
                  <a:srgbClr val="202122"/>
                </a:solidFill>
                <a:effectLst/>
                <a:latin typeface="Nimbus Roman No9 L"/>
              </a:rPr>
              <a:t>X</a:t>
            </a:r>
            <a:r>
              <a:rPr lang="en-US" b="0" i="0" dirty="0">
                <a:solidFill>
                  <a:srgbClr val="202122"/>
                </a:solidFill>
                <a:effectLst/>
                <a:latin typeface="Arial" panose="020B0604020202020204" pitchFamily="34" charset="0"/>
              </a:rPr>
              <a:t> exactly one element of </a:t>
            </a:r>
            <a:r>
              <a:rPr lang="en-US" b="0" i="1" dirty="0">
                <a:solidFill>
                  <a:srgbClr val="202122"/>
                </a:solidFill>
                <a:effectLst/>
                <a:latin typeface="Nimbus Roman No9 L"/>
              </a:rPr>
              <a:t>Y</a:t>
            </a:r>
            <a:r>
              <a:rPr lang="en-US" b="0" i="0" dirty="0">
                <a:solidFill>
                  <a:srgbClr val="202122"/>
                </a:solidFill>
                <a:effectLst/>
                <a:latin typeface="Arial" panose="020B0604020202020204" pitchFamily="34" charset="0"/>
              </a:rPr>
              <a:t>.</a:t>
            </a:r>
            <a:endParaRPr lang="en-US" dirty="0"/>
          </a:p>
        </p:txBody>
      </p:sp>
      <p:sp>
        <p:nvSpPr>
          <p:cNvPr id="5" name="Text Placeholder 4"/>
          <p:cNvSpPr>
            <a:spLocks noGrp="1"/>
          </p:cNvSpPr>
          <p:nvPr>
            <p:ph type="body" sz="quarter" idx="12"/>
          </p:nvPr>
        </p:nvSpPr>
        <p:spPr>
          <a:xfrm>
            <a:off x="1077384" y="6309360"/>
            <a:ext cx="10037657" cy="425450"/>
          </a:xfrm>
        </p:spPr>
        <p:txBody>
          <a:bodyPr/>
          <a:lstStyle/>
          <a:p>
            <a:r>
              <a:rPr lang="en-US" dirty="0">
                <a:latin typeface="PS TT Commons" charset="0"/>
                <a:ea typeface="PS TT Commons" charset="0"/>
                <a:cs typeface="PS TT Commons" charset="0"/>
              </a:rPr>
              <a:t>https://en.wikipedia.org/wiki/Function_(mathematics)</a:t>
            </a:r>
          </a:p>
        </p:txBody>
      </p:sp>
    </p:spTree>
    <p:extLst>
      <p:ext uri="{BB962C8B-B14F-4D97-AF65-F5344CB8AC3E}">
        <p14:creationId xmlns:p14="http://schemas.microsoft.com/office/powerpoint/2010/main" val="2936343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Functions</a:t>
            </a:r>
          </a:p>
        </p:txBody>
      </p:sp>
      <p:sp>
        <p:nvSpPr>
          <p:cNvPr id="5" name="Text Placeholder 4"/>
          <p:cNvSpPr>
            <a:spLocks noGrp="1"/>
          </p:cNvSpPr>
          <p:nvPr>
            <p:ph type="body" sz="quarter" idx="14"/>
          </p:nvPr>
        </p:nvSpPr>
        <p:spPr/>
        <p:txBody>
          <a:bodyPr/>
          <a:lstStyle/>
          <a:p>
            <a:r>
              <a:rPr lang="en-US" b="1" dirty="0">
                <a:solidFill>
                  <a:schemeClr val="accent6"/>
                </a:solidFill>
                <a:latin typeface="PS TT Commons DemiBold" charset="0"/>
                <a:ea typeface="PS TT Commons DemiBold" charset="0"/>
                <a:cs typeface="PS TT Commons DemiBold" charset="0"/>
              </a:rPr>
              <a:t>Black-box</a:t>
            </a:r>
          </a:p>
          <a:p>
            <a:r>
              <a:rPr lang="en-US" dirty="0"/>
              <a:t>One input</a:t>
            </a:r>
          </a:p>
          <a:p>
            <a:r>
              <a:rPr lang="en-US" dirty="0"/>
              <a:t>One output</a:t>
            </a:r>
          </a:p>
        </p:txBody>
      </p:sp>
      <p:sp>
        <p:nvSpPr>
          <p:cNvPr id="6" name="Text Placeholder 5"/>
          <p:cNvSpPr>
            <a:spLocks noGrp="1"/>
          </p:cNvSpPr>
          <p:nvPr>
            <p:ph type="body" sz="quarter" idx="16"/>
          </p:nvPr>
        </p:nvSpPr>
        <p:spPr/>
        <p:txBody>
          <a:bodyPr/>
          <a:lstStyle/>
          <a:p>
            <a:r>
              <a:rPr lang="en-US" b="1" dirty="0">
                <a:solidFill>
                  <a:schemeClr val="accent6"/>
                </a:solidFill>
                <a:latin typeface="PS TT Commons DemiBold" charset="0"/>
                <a:ea typeface="PS TT Commons DemiBold" charset="0"/>
                <a:cs typeface="PS TT Commons DemiBold" charset="0"/>
              </a:rPr>
              <a:t>Not a Function</a:t>
            </a:r>
          </a:p>
          <a:p>
            <a:r>
              <a:rPr lang="en-US" dirty="0"/>
              <a:t>This is bad</a:t>
            </a:r>
          </a:p>
        </p:txBody>
      </p:sp>
      <p:sp>
        <p:nvSpPr>
          <p:cNvPr id="7" name="Text Placeholder 6"/>
          <p:cNvSpPr>
            <a:spLocks noGrp="1"/>
          </p:cNvSpPr>
          <p:nvPr>
            <p:ph type="body" sz="quarter" idx="18"/>
          </p:nvPr>
        </p:nvSpPr>
        <p:spPr>
          <a:xfrm>
            <a:off x="4436655" y="4692603"/>
            <a:ext cx="3413117" cy="1655188"/>
          </a:xfrm>
          <a:prstGeom prst="rect">
            <a:avLst/>
          </a:prstGeom>
        </p:spPr>
        <p:txBody>
          <a:bodyPr/>
          <a:lstStyle/>
          <a:p>
            <a:r>
              <a:rPr lang="en-US" b="1" dirty="0">
                <a:solidFill>
                  <a:schemeClr val="accent6"/>
                </a:solidFill>
                <a:latin typeface="PS TT Commons DemiBold" charset="0"/>
                <a:ea typeface="PS TT Commons DemiBold" charset="0"/>
                <a:cs typeface="PS TT Commons DemiBold" charset="0"/>
              </a:rPr>
              <a:t>Maps Domain to Range</a:t>
            </a:r>
          </a:p>
          <a:p>
            <a:r>
              <a:rPr lang="en-US" dirty="0"/>
              <a:t>Values in X -&gt; Y</a:t>
            </a:r>
          </a:p>
        </p:txBody>
      </p:sp>
      <p:pic>
        <p:nvPicPr>
          <p:cNvPr id="1028" name="Picture 4">
            <a:extLst>
              <a:ext uri="{FF2B5EF4-FFF2-40B4-BE49-F238E27FC236}">
                <a16:creationId xmlns:a16="http://schemas.microsoft.com/office/drawing/2014/main" id="{CC89AFC5-7F14-4F38-8092-0EF3205FDB36}"/>
              </a:ext>
            </a:extLst>
          </p:cNvPr>
          <p:cNvPicPr>
            <a:picLocks noGrp="1" noChangeAspect="1" noChangeArrowheads="1"/>
          </p:cNvPicPr>
          <p:nvPr>
            <p:ph sz="quarter" idx="12"/>
          </p:nvPr>
        </p:nvPicPr>
        <p:blipFill>
          <a:blip r:embed="rId2">
            <a:extLst>
              <a:ext uri="{28A0092B-C50C-407E-A947-70E740481C1C}">
                <a14:useLocalDpi xmlns:a14="http://schemas.microsoft.com/office/drawing/2010/main" val="0"/>
              </a:ext>
            </a:extLst>
          </a:blip>
          <a:srcRect/>
          <a:stretch>
            <a:fillRect/>
          </a:stretch>
        </p:blipFill>
        <p:spPr bwMode="auto">
          <a:xfrm>
            <a:off x="1364372" y="2127650"/>
            <a:ext cx="2352495" cy="233110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49DDF4BE-E7A6-4ADC-A0D1-45E9041E3531}"/>
              </a:ext>
            </a:extLst>
          </p:cNvPr>
          <p:cNvPicPr>
            <a:picLocks noGrp="1" noChangeAspect="1" noChangeArrowheads="1"/>
          </p:cNvPicPr>
          <p:nvPr>
            <p:ph sz="quarter" idx="17"/>
          </p:nvPr>
        </p:nvPicPr>
        <p:blipFill>
          <a:blip r:embed="rId3">
            <a:extLst>
              <a:ext uri="{28A0092B-C50C-407E-A947-70E740481C1C}">
                <a14:useLocalDpi xmlns:a14="http://schemas.microsoft.com/office/drawing/2010/main" val="0"/>
              </a:ext>
            </a:extLst>
          </a:blip>
          <a:srcRect/>
          <a:stretch>
            <a:fillRect/>
          </a:stretch>
        </p:blipFill>
        <p:spPr bwMode="auto">
          <a:xfrm>
            <a:off x="4876800" y="2020359"/>
            <a:ext cx="2438400" cy="24384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3F9E6B40-D473-4605-ACFB-9C183ED65C3D}"/>
              </a:ext>
            </a:extLst>
          </p:cNvPr>
          <p:cNvPicPr>
            <a:picLocks noGrp="1" noChangeAspect="1" noChangeArrowheads="1"/>
          </p:cNvPicPr>
          <p:nvPr>
            <p:ph sz="quarter" idx="15"/>
          </p:nvPr>
        </p:nvPicPr>
        <p:blipFill>
          <a:blip r:embed="rId4">
            <a:extLst>
              <a:ext uri="{28A0092B-C50C-407E-A947-70E740481C1C}">
                <a14:useLocalDpi xmlns:a14="http://schemas.microsoft.com/office/drawing/2010/main" val="0"/>
              </a:ext>
            </a:extLst>
          </a:blip>
          <a:srcRect/>
          <a:stretch>
            <a:fillRect/>
          </a:stretch>
        </p:blipFill>
        <p:spPr bwMode="auto">
          <a:xfrm>
            <a:off x="8475133" y="2020359"/>
            <a:ext cx="2438400" cy="2438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0780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p:bldP spid="6" grpId="0"/>
      <p:bldP spid="7" grpId="0" uiExpand="1"/>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6A9F8C-4511-45F3-8C8A-113DB75B2A7B}"/>
              </a:ext>
            </a:extLst>
          </p:cNvPr>
          <p:cNvSpPr>
            <a:spLocks noGrp="1"/>
          </p:cNvSpPr>
          <p:nvPr>
            <p:ph type="title"/>
          </p:nvPr>
        </p:nvSpPr>
        <p:spPr/>
        <p:txBody>
          <a:bodyPr/>
          <a:lstStyle/>
          <a:p>
            <a:r>
              <a:rPr lang="en-US" dirty="0"/>
              <a:t>Single-Valued Functions</a:t>
            </a:r>
          </a:p>
        </p:txBody>
      </p:sp>
    </p:spTree>
    <p:extLst>
      <p:ext uri="{BB962C8B-B14F-4D97-AF65-F5344CB8AC3E}">
        <p14:creationId xmlns:p14="http://schemas.microsoft.com/office/powerpoint/2010/main" val="31345302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6A9F8C-4511-45F3-8C8A-113DB75B2A7B}"/>
              </a:ext>
            </a:extLst>
          </p:cNvPr>
          <p:cNvSpPr>
            <a:spLocks noGrp="1"/>
          </p:cNvSpPr>
          <p:nvPr>
            <p:ph type="title"/>
          </p:nvPr>
        </p:nvSpPr>
        <p:spPr/>
        <p:txBody>
          <a:bodyPr/>
          <a:lstStyle/>
          <a:p>
            <a:r>
              <a:rPr lang="en-US" dirty="0"/>
              <a:t>Composite Functions</a:t>
            </a:r>
          </a:p>
        </p:txBody>
      </p:sp>
      <p:pic>
        <p:nvPicPr>
          <p:cNvPr id="2050" name="Picture 2">
            <a:extLst>
              <a:ext uri="{FF2B5EF4-FFF2-40B4-BE49-F238E27FC236}">
                <a16:creationId xmlns:a16="http://schemas.microsoft.com/office/drawing/2014/main" id="{A5F77DAD-1042-436A-BD82-D9CB4C09F8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02950" y="1586132"/>
            <a:ext cx="2624715" cy="391081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AC9FD6B2-77C8-4A56-9F1D-32033896C81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83574" y="1473591"/>
            <a:ext cx="3440841" cy="41359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754719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6A9F8C-4511-45F3-8C8A-113DB75B2A7B}"/>
              </a:ext>
            </a:extLst>
          </p:cNvPr>
          <p:cNvSpPr>
            <a:spLocks noGrp="1"/>
          </p:cNvSpPr>
          <p:nvPr>
            <p:ph type="title"/>
          </p:nvPr>
        </p:nvSpPr>
        <p:spPr/>
        <p:txBody>
          <a:bodyPr/>
          <a:lstStyle/>
          <a:p>
            <a:r>
              <a:rPr lang="en-US" dirty="0"/>
              <a:t>Binary Functions</a:t>
            </a:r>
          </a:p>
        </p:txBody>
      </p:sp>
      <p:pic>
        <p:nvPicPr>
          <p:cNvPr id="3074" name="Picture 2">
            <a:extLst>
              <a:ext uri="{FF2B5EF4-FFF2-40B4-BE49-F238E27FC236}">
                <a16:creationId xmlns:a16="http://schemas.microsoft.com/office/drawing/2014/main" id="{80908600-4D22-4938-9870-32EAB2A2DE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92527" y="1659988"/>
            <a:ext cx="3785381" cy="37853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727196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Working with Functions</a:t>
            </a:r>
          </a:p>
        </p:txBody>
      </p:sp>
    </p:spTree>
    <p:extLst>
      <p:ext uri="{BB962C8B-B14F-4D97-AF65-F5344CB8AC3E}">
        <p14:creationId xmlns:p14="http://schemas.microsoft.com/office/powerpoint/2010/main" val="199442047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Single parameter function</a:t>
            </a:r>
          </a:p>
        </p:txBody>
      </p:sp>
      <p:sp>
        <p:nvSpPr>
          <p:cNvPr id="3" name="Content Placeholder 2"/>
          <p:cNvSpPr>
            <a:spLocks noGrp="1"/>
          </p:cNvSpPr>
          <p:nvPr>
            <p:ph type="body" sz="quarter" idx="18"/>
          </p:nvPr>
        </p:nvSpPr>
        <p:spPr>
          <a:prstGeom prst="rect">
            <a:avLst/>
          </a:prstGeom>
        </p:spPr>
        <p:txBody>
          <a:bodyPr/>
          <a:lstStyle/>
          <a:p>
            <a:r>
              <a:rPr lang="en-US" dirty="0"/>
              <a:t>Components of a function declaration include: let / name, parameters, body</a:t>
            </a:r>
          </a:p>
        </p:txBody>
      </p:sp>
      <p:sp>
        <p:nvSpPr>
          <p:cNvPr id="2" name="Text Placeholder 1"/>
          <p:cNvSpPr>
            <a:spLocks noGrp="1"/>
          </p:cNvSpPr>
          <p:nvPr>
            <p:ph type="body" sz="quarter" idx="10"/>
          </p:nvPr>
        </p:nvSpPr>
        <p:spPr/>
        <p:txBody>
          <a:bodyPr/>
          <a:lstStyle/>
          <a:p>
            <a:r>
              <a:rPr lang="en-US" dirty="0"/>
              <a:t>&gt; let square x = x * x</a:t>
            </a:r>
          </a:p>
          <a:p>
            <a:r>
              <a:rPr lang="en-US" dirty="0" err="1"/>
              <a:t>val</a:t>
            </a:r>
            <a:r>
              <a:rPr lang="en-US" dirty="0"/>
              <a:t> square: x: int -&gt; int</a:t>
            </a:r>
          </a:p>
        </p:txBody>
      </p:sp>
    </p:spTree>
    <p:extLst>
      <p:ext uri="{BB962C8B-B14F-4D97-AF65-F5344CB8AC3E}">
        <p14:creationId xmlns:p14="http://schemas.microsoft.com/office/powerpoint/2010/main" val="51111030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Functions are expressions, and expressions return a value, even if the value is ()</a:t>
            </a:r>
          </a:p>
        </p:txBody>
      </p:sp>
    </p:spTree>
    <p:extLst>
      <p:ext uri="{BB962C8B-B14F-4D97-AF65-F5344CB8AC3E}">
        <p14:creationId xmlns:p14="http://schemas.microsoft.com/office/powerpoint/2010/main" val="123090094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Return value</a:t>
            </a:r>
          </a:p>
        </p:txBody>
      </p:sp>
      <p:sp>
        <p:nvSpPr>
          <p:cNvPr id="3" name="Content Placeholder 2"/>
          <p:cNvSpPr>
            <a:spLocks noGrp="1"/>
          </p:cNvSpPr>
          <p:nvPr>
            <p:ph type="body" sz="quarter" idx="18"/>
          </p:nvPr>
        </p:nvSpPr>
        <p:spPr>
          <a:prstGeom prst="rect">
            <a:avLst/>
          </a:prstGeom>
        </p:spPr>
        <p:txBody>
          <a:bodyPr/>
          <a:lstStyle/>
          <a:p>
            <a:r>
              <a:rPr lang="en-US" dirty="0"/>
              <a:t>Functions are expressions, and expressions return a value, even if the value is ()</a:t>
            </a:r>
          </a:p>
        </p:txBody>
      </p:sp>
      <p:sp>
        <p:nvSpPr>
          <p:cNvPr id="2" name="Text Placeholder 1"/>
          <p:cNvSpPr>
            <a:spLocks noGrp="1"/>
          </p:cNvSpPr>
          <p:nvPr>
            <p:ph type="body" sz="quarter" idx="10"/>
          </p:nvPr>
        </p:nvSpPr>
        <p:spPr/>
        <p:txBody>
          <a:bodyPr/>
          <a:lstStyle/>
          <a:p>
            <a:r>
              <a:rPr lang="en-US" dirty="0"/>
              <a:t>&gt; let square x = x * x</a:t>
            </a:r>
          </a:p>
          <a:p>
            <a:r>
              <a:rPr lang="en-US" dirty="0" err="1"/>
              <a:t>val</a:t>
            </a:r>
            <a:r>
              <a:rPr lang="en-US" dirty="0"/>
              <a:t> square: x: int -&gt; int</a:t>
            </a:r>
          </a:p>
        </p:txBody>
      </p:sp>
    </p:spTree>
    <p:extLst>
      <p:ext uri="{BB962C8B-B14F-4D97-AF65-F5344CB8AC3E}">
        <p14:creationId xmlns:p14="http://schemas.microsoft.com/office/powerpoint/2010/main" val="170810542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Multiline functions</a:t>
            </a:r>
          </a:p>
        </p:txBody>
      </p:sp>
      <p:sp>
        <p:nvSpPr>
          <p:cNvPr id="3" name="Content Placeholder 2"/>
          <p:cNvSpPr>
            <a:spLocks noGrp="1"/>
          </p:cNvSpPr>
          <p:nvPr>
            <p:ph type="body" sz="quarter" idx="18"/>
          </p:nvPr>
        </p:nvSpPr>
        <p:spPr>
          <a:prstGeom prst="rect">
            <a:avLst/>
          </a:prstGeom>
        </p:spPr>
        <p:txBody>
          <a:bodyPr/>
          <a:lstStyle/>
          <a:p>
            <a:r>
              <a:rPr lang="en-US" dirty="0"/>
              <a:t>Functions can span multiple lines.  Indent the lines of the function.  When done, go back to outer indent (or ;; in </a:t>
            </a:r>
            <a:r>
              <a:rPr lang="en-US" dirty="0" err="1"/>
              <a:t>fsi</a:t>
            </a:r>
            <a:r>
              <a:rPr lang="en-US" dirty="0"/>
              <a:t>).</a:t>
            </a:r>
          </a:p>
        </p:txBody>
      </p:sp>
      <p:sp>
        <p:nvSpPr>
          <p:cNvPr id="2" name="Text Placeholder 1"/>
          <p:cNvSpPr>
            <a:spLocks noGrp="1"/>
          </p:cNvSpPr>
          <p:nvPr>
            <p:ph type="body" sz="quarter" idx="10"/>
          </p:nvPr>
        </p:nvSpPr>
        <p:spPr/>
        <p:txBody>
          <a:bodyPr/>
          <a:lstStyle/>
          <a:p>
            <a:pPr marL="304815" indent="-304815">
              <a:buFont typeface="Wingdings" panose="05000000000000000000" pitchFamily="2" charset="2"/>
              <a:buChar char="Ø"/>
            </a:pPr>
            <a:r>
              <a:rPr lang="en-US" dirty="0"/>
              <a:t>let square x = </a:t>
            </a:r>
          </a:p>
          <a:p>
            <a:r>
              <a:rPr lang="en-US" dirty="0"/>
              <a:t>	x * x</a:t>
            </a:r>
          </a:p>
          <a:p>
            <a:r>
              <a:rPr lang="en-US" dirty="0" err="1"/>
              <a:t>val</a:t>
            </a:r>
            <a:r>
              <a:rPr lang="en-US" dirty="0"/>
              <a:t> square: x: int -&gt; int</a:t>
            </a:r>
          </a:p>
        </p:txBody>
      </p:sp>
    </p:spTree>
    <p:extLst>
      <p:ext uri="{BB962C8B-B14F-4D97-AF65-F5344CB8AC3E}">
        <p14:creationId xmlns:p14="http://schemas.microsoft.com/office/powerpoint/2010/main" val="8491290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Can You Do with .NET?</a:t>
            </a:r>
          </a:p>
        </p:txBody>
      </p:sp>
      <p:sp>
        <p:nvSpPr>
          <p:cNvPr id="12" name="Rectangle: Rounded Corners 11">
            <a:extLst>
              <a:ext uri="{FF2B5EF4-FFF2-40B4-BE49-F238E27FC236}">
                <a16:creationId xmlns:a16="http://schemas.microsoft.com/office/drawing/2014/main" id="{20B6E109-B7CE-4476-AD6F-95609C1010F7}"/>
              </a:ext>
            </a:extLst>
          </p:cNvPr>
          <p:cNvSpPr/>
          <p:nvPr/>
        </p:nvSpPr>
        <p:spPr>
          <a:xfrm>
            <a:off x="4457700" y="1676400"/>
            <a:ext cx="3416300" cy="13335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23">
              <a:defRPr/>
            </a:pPr>
            <a:r>
              <a:rPr lang="en-US" sz="4000" dirty="0">
                <a:solidFill>
                  <a:srgbClr val="FFFFFF"/>
                </a:solidFill>
                <a:latin typeface="PS TT Commons DemiBold"/>
              </a:rPr>
              <a:t>.NET 6</a:t>
            </a:r>
          </a:p>
        </p:txBody>
      </p:sp>
      <p:pic>
        <p:nvPicPr>
          <p:cNvPr id="2050" name="Picture 2">
            <a:extLst>
              <a:ext uri="{FF2B5EF4-FFF2-40B4-BE49-F238E27FC236}">
                <a16:creationId xmlns:a16="http://schemas.microsoft.com/office/drawing/2014/main" id="{1451BF2A-74DE-4DCB-9F9A-0D8BD4B37D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1133" y="4811202"/>
            <a:ext cx="1170667" cy="90131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AB53B3DF-56E3-4676-A1A8-5E498D59BF0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86887" y="4701197"/>
            <a:ext cx="1381059" cy="941436"/>
          </a:xfrm>
          <a:prstGeom prst="rect">
            <a:avLst/>
          </a:prstGeom>
          <a:noFill/>
          <a:extLst>
            <a:ext uri="{909E8E84-426E-40DD-AFC4-6F175D3DCCD1}">
              <a14:hiddenFill xmlns:a14="http://schemas.microsoft.com/office/drawing/2010/main">
                <a:solidFill>
                  <a:srgbClr val="FFFFFF"/>
                </a:solidFill>
              </a14:hiddenFill>
            </a:ext>
          </a:extLst>
        </p:spPr>
      </p:pic>
      <p:cxnSp>
        <p:nvCxnSpPr>
          <p:cNvPr id="22" name="Straight Connector 21">
            <a:extLst>
              <a:ext uri="{FF2B5EF4-FFF2-40B4-BE49-F238E27FC236}">
                <a16:creationId xmlns:a16="http://schemas.microsoft.com/office/drawing/2014/main" id="{8AAA077F-4C04-4E94-A7CC-FA6D62390C4D}"/>
              </a:ext>
            </a:extLst>
          </p:cNvPr>
          <p:cNvCxnSpPr>
            <a:cxnSpLocks/>
            <a:stCxn id="12" idx="2"/>
          </p:cNvCxnSpPr>
          <p:nvPr/>
        </p:nvCxnSpPr>
        <p:spPr>
          <a:xfrm>
            <a:off x="6165850" y="3009900"/>
            <a:ext cx="0" cy="838201"/>
          </a:xfrm>
          <a:prstGeom prst="line">
            <a:avLst/>
          </a:prstGeom>
          <a:ln w="50800" cap="rnd">
            <a:solidFill>
              <a:schemeClr val="bg2">
                <a:lumMod val="75000"/>
              </a:schemeClr>
            </a:solidFill>
            <a:prstDash val="sysDot"/>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C60F48A1-EB75-4652-B085-4C9A31E2117A}"/>
              </a:ext>
            </a:extLst>
          </p:cNvPr>
          <p:cNvCxnSpPr>
            <a:cxnSpLocks/>
          </p:cNvCxnSpPr>
          <p:nvPr/>
        </p:nvCxnSpPr>
        <p:spPr>
          <a:xfrm flipH="1">
            <a:off x="1069145" y="3848101"/>
            <a:ext cx="5096705" cy="0"/>
          </a:xfrm>
          <a:prstGeom prst="line">
            <a:avLst/>
          </a:prstGeom>
          <a:ln w="50800" cap="rnd">
            <a:solidFill>
              <a:schemeClr val="bg2">
                <a:lumMod val="75000"/>
              </a:schemeClr>
            </a:solidFill>
            <a:prstDash val="sysDot"/>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8A2E9B5C-09E4-476F-AEEE-796FF1340A54}"/>
              </a:ext>
            </a:extLst>
          </p:cNvPr>
          <p:cNvCxnSpPr>
            <a:cxnSpLocks/>
          </p:cNvCxnSpPr>
          <p:nvPr/>
        </p:nvCxnSpPr>
        <p:spPr>
          <a:xfrm flipV="1">
            <a:off x="1069144" y="3848101"/>
            <a:ext cx="1" cy="522263"/>
          </a:xfrm>
          <a:prstGeom prst="line">
            <a:avLst/>
          </a:prstGeom>
          <a:ln w="50800" cap="rnd">
            <a:solidFill>
              <a:schemeClr val="bg2">
                <a:lumMod val="75000"/>
              </a:schemeClr>
            </a:solidFill>
            <a:prstDash val="sysDot"/>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34" name="Straight Connector 33">
            <a:extLst>
              <a:ext uri="{FF2B5EF4-FFF2-40B4-BE49-F238E27FC236}">
                <a16:creationId xmlns:a16="http://schemas.microsoft.com/office/drawing/2014/main" id="{7C965AB6-2382-4AB6-A68A-DFC816A6C82A}"/>
              </a:ext>
            </a:extLst>
          </p:cNvPr>
          <p:cNvCxnSpPr>
            <a:cxnSpLocks/>
          </p:cNvCxnSpPr>
          <p:nvPr/>
        </p:nvCxnSpPr>
        <p:spPr>
          <a:xfrm flipV="1">
            <a:off x="2685231" y="3848101"/>
            <a:ext cx="1" cy="522263"/>
          </a:xfrm>
          <a:prstGeom prst="line">
            <a:avLst/>
          </a:prstGeom>
          <a:ln w="50800" cap="rnd">
            <a:solidFill>
              <a:schemeClr val="bg2">
                <a:lumMod val="75000"/>
              </a:schemeClr>
            </a:solidFill>
            <a:prstDash val="sysDot"/>
            <a:headEnd type="none"/>
            <a:tailEnd type="non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5253682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Function Signature</a:t>
            </a:r>
          </a:p>
        </p:txBody>
      </p:sp>
      <p:sp>
        <p:nvSpPr>
          <p:cNvPr id="3" name="Content Placeholder 2"/>
          <p:cNvSpPr>
            <a:spLocks noGrp="1"/>
          </p:cNvSpPr>
          <p:nvPr>
            <p:ph type="body" sz="quarter" idx="18"/>
          </p:nvPr>
        </p:nvSpPr>
        <p:spPr>
          <a:prstGeom prst="rect">
            <a:avLst/>
          </a:prstGeom>
        </p:spPr>
        <p:txBody>
          <a:bodyPr/>
          <a:lstStyle/>
          <a:p>
            <a:r>
              <a:rPr lang="en-US" dirty="0"/>
              <a:t>Type after the last arrow is the return type</a:t>
            </a:r>
          </a:p>
          <a:p>
            <a:endParaRPr lang="en-US" dirty="0"/>
          </a:p>
          <a:p>
            <a:r>
              <a:rPr lang="en-US" dirty="0"/>
              <a:t>All other types are function parameters</a:t>
            </a:r>
          </a:p>
          <a:p>
            <a:endParaRPr lang="en-US" dirty="0"/>
          </a:p>
          <a:p>
            <a:r>
              <a:rPr lang="en-US" dirty="0"/>
              <a:t>All types are inferred, including the return type</a:t>
            </a:r>
          </a:p>
        </p:txBody>
      </p:sp>
      <p:sp>
        <p:nvSpPr>
          <p:cNvPr id="2" name="Text Placeholder 1"/>
          <p:cNvSpPr>
            <a:spLocks noGrp="1"/>
          </p:cNvSpPr>
          <p:nvPr>
            <p:ph type="body" sz="quarter" idx="10"/>
          </p:nvPr>
        </p:nvSpPr>
        <p:spPr/>
        <p:txBody>
          <a:bodyPr/>
          <a:lstStyle/>
          <a:p>
            <a:r>
              <a:rPr lang="en-US" dirty="0"/>
              <a:t>&gt; </a:t>
            </a:r>
            <a:r>
              <a:rPr lang="en-US" b="0" dirty="0">
                <a:solidFill>
                  <a:srgbClr val="C792EA"/>
                </a:solidFill>
                <a:effectLst/>
                <a:latin typeface="Consolas" panose="020B0609020204030204" pitchFamily="49" charset="0"/>
              </a:rPr>
              <a:t>let</a:t>
            </a:r>
            <a:r>
              <a:rPr lang="en-US" b="0" dirty="0">
                <a:solidFill>
                  <a:srgbClr val="EEFFFF"/>
                </a:solidFill>
                <a:effectLst/>
                <a:latin typeface="Consolas" panose="020B0609020204030204" pitchFamily="49" charset="0"/>
              </a:rPr>
              <a:t> square</a:t>
            </a:r>
            <a:r>
              <a:rPr lang="en-US" b="0" dirty="0">
                <a:solidFill>
                  <a:srgbClr val="FF5370"/>
                </a:solidFill>
                <a:effectLst/>
                <a:latin typeface="Consolas" panose="020B0609020204030204" pitchFamily="49" charset="0"/>
              </a:rPr>
              <a:t> x </a:t>
            </a:r>
            <a:r>
              <a:rPr lang="en-US" b="0" dirty="0">
                <a:solidFill>
                  <a:srgbClr val="C792EA"/>
                </a:solidFill>
                <a:effectLst/>
                <a:latin typeface="Consolas" panose="020B0609020204030204" pitchFamily="49" charset="0"/>
              </a:rPr>
              <a:t>=</a:t>
            </a:r>
            <a:r>
              <a:rPr lang="en-US" b="0" dirty="0">
                <a:solidFill>
                  <a:srgbClr val="EEFFFF"/>
                </a:solidFill>
                <a:effectLst/>
                <a:latin typeface="Consolas" panose="020B0609020204030204" pitchFamily="49" charset="0"/>
              </a:rPr>
              <a:t> x </a:t>
            </a:r>
            <a:r>
              <a:rPr lang="en-US" b="0" dirty="0">
                <a:solidFill>
                  <a:srgbClr val="C792EA"/>
                </a:solidFill>
                <a:effectLst/>
                <a:latin typeface="Consolas" panose="020B0609020204030204" pitchFamily="49" charset="0"/>
              </a:rPr>
              <a:t>*</a:t>
            </a:r>
            <a:r>
              <a:rPr lang="en-US" b="0" dirty="0">
                <a:solidFill>
                  <a:srgbClr val="EEFFFF"/>
                </a:solidFill>
                <a:effectLst/>
                <a:latin typeface="Consolas" panose="020B0609020204030204" pitchFamily="49" charset="0"/>
              </a:rPr>
              <a:t> x</a:t>
            </a:r>
          </a:p>
          <a:p>
            <a:r>
              <a:rPr lang="en-US" dirty="0" err="1"/>
              <a:t>val</a:t>
            </a:r>
            <a:r>
              <a:rPr lang="en-US" dirty="0"/>
              <a:t> square: x: int -&gt; int</a:t>
            </a:r>
          </a:p>
        </p:txBody>
      </p:sp>
    </p:spTree>
    <p:extLst>
      <p:ext uri="{BB962C8B-B14F-4D97-AF65-F5344CB8AC3E}">
        <p14:creationId xmlns:p14="http://schemas.microsoft.com/office/powerpoint/2010/main" val="77535138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Call a function</a:t>
            </a:r>
          </a:p>
        </p:txBody>
      </p:sp>
      <p:sp>
        <p:nvSpPr>
          <p:cNvPr id="3" name="Content Placeholder 2"/>
          <p:cNvSpPr>
            <a:spLocks noGrp="1"/>
          </p:cNvSpPr>
          <p:nvPr>
            <p:ph type="body" sz="quarter" idx="18"/>
          </p:nvPr>
        </p:nvSpPr>
        <p:spPr>
          <a:prstGeom prst="rect">
            <a:avLst/>
          </a:prstGeom>
        </p:spPr>
        <p:txBody>
          <a:bodyPr/>
          <a:lstStyle/>
          <a:p>
            <a:r>
              <a:rPr lang="en-US" dirty="0"/>
              <a:t>Function name followed by the parameters separated by spaces</a:t>
            </a:r>
          </a:p>
        </p:txBody>
      </p:sp>
      <p:sp>
        <p:nvSpPr>
          <p:cNvPr id="2" name="Text Placeholder 1"/>
          <p:cNvSpPr>
            <a:spLocks noGrp="1"/>
          </p:cNvSpPr>
          <p:nvPr>
            <p:ph type="body" sz="quarter" idx="10"/>
          </p:nvPr>
        </p:nvSpPr>
        <p:spPr/>
        <p:txBody>
          <a:bodyPr/>
          <a:lstStyle/>
          <a:p>
            <a:r>
              <a:rPr lang="en-US" dirty="0"/>
              <a:t>&gt; let square x = x * x</a:t>
            </a:r>
          </a:p>
          <a:p>
            <a:r>
              <a:rPr lang="en-US" dirty="0" err="1"/>
              <a:t>val</a:t>
            </a:r>
            <a:r>
              <a:rPr lang="en-US" dirty="0"/>
              <a:t> square: x: int -&gt; int</a:t>
            </a:r>
          </a:p>
          <a:p>
            <a:endParaRPr lang="en-US" dirty="0"/>
          </a:p>
          <a:p>
            <a:r>
              <a:rPr lang="en-US" dirty="0"/>
              <a:t>&gt; square 3</a:t>
            </a:r>
          </a:p>
          <a:p>
            <a:r>
              <a:rPr lang="en-US" dirty="0" err="1"/>
              <a:t>val</a:t>
            </a:r>
            <a:r>
              <a:rPr lang="en-US" dirty="0"/>
              <a:t> it: int = 9</a:t>
            </a:r>
          </a:p>
        </p:txBody>
      </p:sp>
    </p:spTree>
    <p:extLst>
      <p:ext uri="{BB962C8B-B14F-4D97-AF65-F5344CB8AC3E}">
        <p14:creationId xmlns:p14="http://schemas.microsoft.com/office/powerpoint/2010/main" val="322977587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This is an error</a:t>
            </a:r>
          </a:p>
        </p:txBody>
      </p:sp>
      <p:sp>
        <p:nvSpPr>
          <p:cNvPr id="3" name="Content Placeholder 2"/>
          <p:cNvSpPr>
            <a:spLocks noGrp="1"/>
          </p:cNvSpPr>
          <p:nvPr>
            <p:ph type="body" sz="quarter" idx="18"/>
          </p:nvPr>
        </p:nvSpPr>
        <p:spPr>
          <a:prstGeom prst="rect">
            <a:avLst/>
          </a:prstGeom>
        </p:spPr>
        <p:txBody>
          <a:bodyPr/>
          <a:lstStyle/>
          <a:p>
            <a:r>
              <a:rPr lang="en-US" dirty="0"/>
              <a:t>Function name followed by the parameters separated by spaces</a:t>
            </a:r>
          </a:p>
        </p:txBody>
      </p:sp>
      <p:sp>
        <p:nvSpPr>
          <p:cNvPr id="2" name="Text Placeholder 1"/>
          <p:cNvSpPr>
            <a:spLocks noGrp="1"/>
          </p:cNvSpPr>
          <p:nvPr>
            <p:ph type="body" sz="quarter" idx="10"/>
          </p:nvPr>
        </p:nvSpPr>
        <p:spPr/>
        <p:txBody>
          <a:bodyPr/>
          <a:lstStyle/>
          <a:p>
            <a:r>
              <a:rPr lang="en-US" dirty="0"/>
              <a:t>&gt; </a:t>
            </a:r>
            <a:r>
              <a:rPr lang="en-US" b="0" dirty="0">
                <a:solidFill>
                  <a:srgbClr val="C792EA"/>
                </a:solidFill>
                <a:effectLst/>
                <a:latin typeface="Consolas" panose="020B0609020204030204" pitchFamily="49" charset="0"/>
              </a:rPr>
              <a:t>let</a:t>
            </a:r>
            <a:r>
              <a:rPr lang="en-US" b="0" dirty="0">
                <a:solidFill>
                  <a:srgbClr val="EEFFFF"/>
                </a:solidFill>
                <a:effectLst/>
                <a:latin typeface="Consolas" panose="020B0609020204030204" pitchFamily="49" charset="0"/>
              </a:rPr>
              <a:t> square</a:t>
            </a:r>
            <a:r>
              <a:rPr lang="en-US" b="0" dirty="0">
                <a:solidFill>
                  <a:srgbClr val="FF5370"/>
                </a:solidFill>
                <a:effectLst/>
                <a:latin typeface="Consolas" panose="020B0609020204030204" pitchFamily="49" charset="0"/>
              </a:rPr>
              <a:t> x </a:t>
            </a:r>
            <a:r>
              <a:rPr lang="en-US" b="0" dirty="0">
                <a:solidFill>
                  <a:srgbClr val="C792EA"/>
                </a:solidFill>
                <a:effectLst/>
                <a:latin typeface="Consolas" panose="020B0609020204030204" pitchFamily="49" charset="0"/>
              </a:rPr>
              <a:t>=</a:t>
            </a:r>
            <a:r>
              <a:rPr lang="en-US" b="0" dirty="0">
                <a:solidFill>
                  <a:srgbClr val="EEFFFF"/>
                </a:solidFill>
                <a:effectLst/>
                <a:latin typeface="Consolas" panose="020B0609020204030204" pitchFamily="49" charset="0"/>
              </a:rPr>
              <a:t> x </a:t>
            </a:r>
            <a:r>
              <a:rPr lang="en-US" b="0" dirty="0">
                <a:solidFill>
                  <a:srgbClr val="C792EA"/>
                </a:solidFill>
                <a:effectLst/>
                <a:latin typeface="Consolas" panose="020B0609020204030204" pitchFamily="49" charset="0"/>
              </a:rPr>
              <a:t>*</a:t>
            </a:r>
            <a:r>
              <a:rPr lang="en-US" b="0" dirty="0">
                <a:solidFill>
                  <a:srgbClr val="EEFFFF"/>
                </a:solidFill>
                <a:effectLst/>
                <a:latin typeface="Consolas" panose="020B0609020204030204" pitchFamily="49" charset="0"/>
              </a:rPr>
              <a:t> x</a:t>
            </a:r>
          </a:p>
          <a:p>
            <a:r>
              <a:rPr lang="en-US" dirty="0" err="1"/>
              <a:t>val</a:t>
            </a:r>
            <a:r>
              <a:rPr lang="en-US" dirty="0"/>
              <a:t> square: x: int -&gt; int</a:t>
            </a:r>
          </a:p>
          <a:p>
            <a:endParaRPr lang="en-US" dirty="0"/>
          </a:p>
          <a:p>
            <a:r>
              <a:rPr lang="en-US" dirty="0"/>
              <a:t>&gt; square 3.</a:t>
            </a:r>
          </a:p>
          <a:p>
            <a:r>
              <a:rPr lang="en-US" dirty="0">
                <a:solidFill>
                  <a:srgbClr val="FF0000"/>
                </a:solidFill>
              </a:rPr>
              <a:t>error FS0001: This expression was expected to have type</a:t>
            </a:r>
          </a:p>
          <a:p>
            <a:r>
              <a:rPr lang="en-US" dirty="0">
                <a:solidFill>
                  <a:srgbClr val="FF0000"/>
                </a:solidFill>
              </a:rPr>
              <a:t>    'int'</a:t>
            </a:r>
          </a:p>
          <a:p>
            <a:r>
              <a:rPr lang="en-US" dirty="0">
                <a:solidFill>
                  <a:srgbClr val="FF0000"/>
                </a:solidFill>
              </a:rPr>
              <a:t>but here has type</a:t>
            </a:r>
          </a:p>
          <a:p>
            <a:r>
              <a:rPr lang="en-US" dirty="0">
                <a:solidFill>
                  <a:srgbClr val="FF0000"/>
                </a:solidFill>
              </a:rPr>
              <a:t>    'float'</a:t>
            </a:r>
          </a:p>
        </p:txBody>
      </p:sp>
    </p:spTree>
    <p:extLst>
      <p:ext uri="{BB962C8B-B14F-4D97-AF65-F5344CB8AC3E}">
        <p14:creationId xmlns:p14="http://schemas.microsoft.com/office/powerpoint/2010/main" val="405407174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Coerce type of parameter</a:t>
            </a:r>
          </a:p>
        </p:txBody>
      </p:sp>
      <p:sp>
        <p:nvSpPr>
          <p:cNvPr id="3" name="Content Placeholder 2"/>
          <p:cNvSpPr>
            <a:spLocks noGrp="1"/>
          </p:cNvSpPr>
          <p:nvPr>
            <p:ph type="body" sz="quarter" idx="18"/>
          </p:nvPr>
        </p:nvSpPr>
        <p:spPr>
          <a:prstGeom prst="rect">
            <a:avLst/>
          </a:prstGeom>
        </p:spPr>
        <p:txBody>
          <a:bodyPr/>
          <a:lstStyle/>
          <a:p>
            <a:r>
              <a:rPr lang="en-US" dirty="0"/>
              <a:t>Specify the name, the a : and type, and surround those three with parentheses.</a:t>
            </a:r>
          </a:p>
        </p:txBody>
      </p:sp>
      <p:sp>
        <p:nvSpPr>
          <p:cNvPr id="2" name="Text Placeholder 1"/>
          <p:cNvSpPr>
            <a:spLocks noGrp="1"/>
          </p:cNvSpPr>
          <p:nvPr>
            <p:ph type="body" sz="quarter" idx="10"/>
          </p:nvPr>
        </p:nvSpPr>
        <p:spPr/>
        <p:txBody>
          <a:bodyPr/>
          <a:lstStyle/>
          <a:p>
            <a:r>
              <a:rPr lang="en-US" dirty="0"/>
              <a:t>&gt; </a:t>
            </a:r>
            <a:r>
              <a:rPr lang="en-US" b="0" dirty="0">
                <a:solidFill>
                  <a:srgbClr val="C792EA"/>
                </a:solidFill>
                <a:effectLst/>
                <a:latin typeface="Consolas" panose="020B0609020204030204" pitchFamily="49" charset="0"/>
              </a:rPr>
              <a:t>let</a:t>
            </a:r>
            <a:r>
              <a:rPr lang="en-US" b="0" dirty="0">
                <a:solidFill>
                  <a:srgbClr val="EEFFFF"/>
                </a:solidFill>
                <a:effectLst/>
                <a:latin typeface="Consolas" panose="020B0609020204030204" pitchFamily="49" charset="0"/>
              </a:rPr>
              <a:t> square</a:t>
            </a:r>
            <a:r>
              <a:rPr lang="en-US" b="0" dirty="0">
                <a:solidFill>
                  <a:srgbClr val="FF5370"/>
                </a:solidFill>
                <a:effectLst/>
                <a:latin typeface="Consolas" panose="020B0609020204030204" pitchFamily="49" charset="0"/>
              </a:rPr>
              <a:t> (x: float) </a:t>
            </a:r>
            <a:r>
              <a:rPr lang="en-US" b="0" dirty="0">
                <a:solidFill>
                  <a:srgbClr val="C792EA"/>
                </a:solidFill>
                <a:effectLst/>
                <a:latin typeface="Consolas" panose="020B0609020204030204" pitchFamily="49" charset="0"/>
              </a:rPr>
              <a:t>=</a:t>
            </a:r>
            <a:r>
              <a:rPr lang="en-US" b="0" dirty="0">
                <a:solidFill>
                  <a:srgbClr val="EEFFFF"/>
                </a:solidFill>
                <a:effectLst/>
                <a:latin typeface="Consolas" panose="020B0609020204030204" pitchFamily="49" charset="0"/>
              </a:rPr>
              <a:t> x </a:t>
            </a:r>
            <a:r>
              <a:rPr lang="en-US" b="0" dirty="0">
                <a:solidFill>
                  <a:srgbClr val="C792EA"/>
                </a:solidFill>
                <a:effectLst/>
                <a:latin typeface="Consolas" panose="020B0609020204030204" pitchFamily="49" charset="0"/>
              </a:rPr>
              <a:t>*</a:t>
            </a:r>
            <a:r>
              <a:rPr lang="en-US" b="0" dirty="0">
                <a:solidFill>
                  <a:srgbClr val="EEFFFF"/>
                </a:solidFill>
                <a:effectLst/>
                <a:latin typeface="Consolas" panose="020B0609020204030204" pitchFamily="49" charset="0"/>
              </a:rPr>
              <a:t> x</a:t>
            </a:r>
          </a:p>
          <a:p>
            <a:r>
              <a:rPr lang="en-US" dirty="0" err="1"/>
              <a:t>val</a:t>
            </a:r>
            <a:r>
              <a:rPr lang="en-US" dirty="0"/>
              <a:t> square: x: float -&gt; float</a:t>
            </a:r>
          </a:p>
          <a:p>
            <a:endParaRPr lang="en-US" dirty="0"/>
          </a:p>
          <a:p>
            <a:r>
              <a:rPr lang="en-US" dirty="0"/>
              <a:t>&gt; square 3.</a:t>
            </a:r>
          </a:p>
          <a:p>
            <a:r>
              <a:rPr lang="en-US" b="0" dirty="0" err="1">
                <a:solidFill>
                  <a:srgbClr val="C792EA"/>
                </a:solidFill>
                <a:effectLst/>
                <a:latin typeface="Consolas" panose="020B0609020204030204" pitchFamily="49" charset="0"/>
              </a:rPr>
              <a:t>val</a:t>
            </a:r>
            <a:r>
              <a:rPr lang="en-US" b="0" dirty="0">
                <a:solidFill>
                  <a:srgbClr val="EEFFFF"/>
                </a:solidFill>
                <a:effectLst/>
                <a:latin typeface="Consolas" panose="020B0609020204030204" pitchFamily="49" charset="0"/>
              </a:rPr>
              <a:t> it</a:t>
            </a:r>
            <a:r>
              <a:rPr lang="en-US" b="0" dirty="0">
                <a:solidFill>
                  <a:srgbClr val="C792EA"/>
                </a:solidFill>
                <a:effectLst/>
                <a:latin typeface="Consolas" panose="020B0609020204030204" pitchFamily="49" charset="0"/>
              </a:rPr>
              <a:t>:</a:t>
            </a:r>
            <a:r>
              <a:rPr lang="en-US" b="0" dirty="0">
                <a:solidFill>
                  <a:srgbClr val="EEFFFF"/>
                </a:solidFill>
                <a:effectLst/>
                <a:latin typeface="Consolas" panose="020B0609020204030204" pitchFamily="49" charset="0"/>
              </a:rPr>
              <a:t> </a:t>
            </a:r>
            <a:r>
              <a:rPr lang="en-US" b="0" dirty="0">
                <a:solidFill>
                  <a:srgbClr val="FFCB6B"/>
                </a:solidFill>
                <a:effectLst/>
                <a:latin typeface="Consolas" panose="020B0609020204030204" pitchFamily="49" charset="0"/>
              </a:rPr>
              <a:t>float </a:t>
            </a:r>
            <a:r>
              <a:rPr lang="en-US" b="0" dirty="0">
                <a:solidFill>
                  <a:srgbClr val="C792EA"/>
                </a:solidFill>
                <a:effectLst/>
                <a:latin typeface="Consolas" panose="020B0609020204030204" pitchFamily="49" charset="0"/>
              </a:rPr>
              <a:t>=</a:t>
            </a:r>
            <a:r>
              <a:rPr lang="en-US" b="0" dirty="0">
                <a:solidFill>
                  <a:srgbClr val="EEFFFF"/>
                </a:solidFill>
                <a:effectLst/>
                <a:latin typeface="Consolas" panose="020B0609020204030204" pitchFamily="49" charset="0"/>
              </a:rPr>
              <a:t> </a:t>
            </a:r>
            <a:r>
              <a:rPr lang="en-US" b="0" dirty="0">
                <a:solidFill>
                  <a:srgbClr val="FF5370"/>
                </a:solidFill>
                <a:effectLst/>
                <a:latin typeface="Consolas" panose="020B0609020204030204" pitchFamily="49" charset="0"/>
              </a:rPr>
              <a:t>9.0</a:t>
            </a:r>
            <a:endParaRPr lang="en-US" b="0" dirty="0">
              <a:solidFill>
                <a:srgbClr val="EEFFFF"/>
              </a:solidFill>
              <a:effectLst/>
              <a:latin typeface="Consolas" panose="020B0609020204030204" pitchFamily="49" charset="0"/>
            </a:endParaRPr>
          </a:p>
          <a:p>
            <a:endParaRPr lang="en-US" b="0" dirty="0">
              <a:solidFill>
                <a:srgbClr val="EEFFFF"/>
              </a:solidFill>
              <a:effectLst/>
              <a:latin typeface="Consolas" panose="020B0609020204030204" pitchFamily="49" charset="0"/>
            </a:endParaRPr>
          </a:p>
          <a:p>
            <a:pPr marL="304815" indent="-304815">
              <a:buFont typeface="Wingdings" panose="05000000000000000000" pitchFamily="2" charset="2"/>
              <a:buChar char="Ø"/>
            </a:pPr>
            <a:r>
              <a:rPr lang="en-US" dirty="0">
                <a:solidFill>
                  <a:srgbClr val="EEFFFF"/>
                </a:solidFill>
                <a:latin typeface="Consolas" panose="020B0609020204030204" pitchFamily="49" charset="0"/>
              </a:rPr>
              <a:t>square 3</a:t>
            </a:r>
          </a:p>
          <a:p>
            <a:r>
              <a:rPr lang="en-US" b="0" dirty="0" err="1">
                <a:solidFill>
                  <a:srgbClr val="C792EA"/>
                </a:solidFill>
                <a:effectLst/>
                <a:latin typeface="Consolas" panose="020B0609020204030204" pitchFamily="49" charset="0"/>
              </a:rPr>
              <a:t>val</a:t>
            </a:r>
            <a:r>
              <a:rPr lang="en-US" b="0" dirty="0">
                <a:solidFill>
                  <a:srgbClr val="EEFFFF"/>
                </a:solidFill>
                <a:effectLst/>
                <a:latin typeface="Consolas" panose="020B0609020204030204" pitchFamily="49" charset="0"/>
              </a:rPr>
              <a:t> it</a:t>
            </a:r>
            <a:r>
              <a:rPr lang="en-US" b="0" dirty="0">
                <a:solidFill>
                  <a:srgbClr val="C792EA"/>
                </a:solidFill>
                <a:effectLst/>
                <a:latin typeface="Consolas" panose="020B0609020204030204" pitchFamily="49" charset="0"/>
              </a:rPr>
              <a:t>:</a:t>
            </a:r>
            <a:r>
              <a:rPr lang="en-US" b="0" dirty="0">
                <a:solidFill>
                  <a:srgbClr val="EEFFFF"/>
                </a:solidFill>
                <a:effectLst/>
                <a:latin typeface="Consolas" panose="020B0609020204030204" pitchFamily="49" charset="0"/>
              </a:rPr>
              <a:t> </a:t>
            </a:r>
            <a:r>
              <a:rPr lang="en-US" b="0" dirty="0">
                <a:solidFill>
                  <a:srgbClr val="FFCB6B"/>
                </a:solidFill>
                <a:effectLst/>
                <a:latin typeface="Consolas" panose="020B0609020204030204" pitchFamily="49" charset="0"/>
              </a:rPr>
              <a:t>float </a:t>
            </a:r>
            <a:r>
              <a:rPr lang="en-US" b="0" dirty="0">
                <a:solidFill>
                  <a:srgbClr val="C792EA"/>
                </a:solidFill>
                <a:effectLst/>
                <a:latin typeface="Consolas" panose="020B0609020204030204" pitchFamily="49" charset="0"/>
              </a:rPr>
              <a:t>=</a:t>
            </a:r>
            <a:r>
              <a:rPr lang="en-US" b="0" dirty="0">
                <a:solidFill>
                  <a:srgbClr val="EEFFFF"/>
                </a:solidFill>
                <a:effectLst/>
                <a:latin typeface="Consolas" panose="020B0609020204030204" pitchFamily="49" charset="0"/>
              </a:rPr>
              <a:t> </a:t>
            </a:r>
            <a:r>
              <a:rPr lang="en-US" b="0" dirty="0">
                <a:solidFill>
                  <a:srgbClr val="FF5370"/>
                </a:solidFill>
                <a:effectLst/>
                <a:latin typeface="Consolas" panose="020B0609020204030204" pitchFamily="49" charset="0"/>
              </a:rPr>
              <a:t>9.0</a:t>
            </a:r>
            <a:endParaRPr lang="en-US" b="0" dirty="0">
              <a:solidFill>
                <a:srgbClr val="EEFFFF"/>
              </a:solidFill>
              <a:effectLst/>
              <a:latin typeface="Consolas" panose="020B0609020204030204" pitchFamily="49" charset="0"/>
            </a:endParaRPr>
          </a:p>
        </p:txBody>
      </p:sp>
    </p:spTree>
    <p:extLst>
      <p:ext uri="{BB962C8B-B14F-4D97-AF65-F5344CB8AC3E}">
        <p14:creationId xmlns:p14="http://schemas.microsoft.com/office/powerpoint/2010/main" val="302111493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Casting</a:t>
            </a:r>
          </a:p>
        </p:txBody>
      </p:sp>
      <p:sp>
        <p:nvSpPr>
          <p:cNvPr id="3" name="Content Placeholder 2"/>
          <p:cNvSpPr>
            <a:spLocks noGrp="1"/>
          </p:cNvSpPr>
          <p:nvPr>
            <p:ph type="body" sz="quarter" idx="18"/>
          </p:nvPr>
        </p:nvSpPr>
        <p:spPr>
          <a:prstGeom prst="rect">
            <a:avLst/>
          </a:prstGeom>
        </p:spPr>
        <p:txBody>
          <a:bodyPr/>
          <a:lstStyle/>
          <a:p>
            <a:r>
              <a:rPr lang="en-US" dirty="0"/>
              <a:t>Casting is performed using functions, following with the functional nature of F#.</a:t>
            </a:r>
          </a:p>
        </p:txBody>
      </p:sp>
      <p:sp>
        <p:nvSpPr>
          <p:cNvPr id="2" name="Text Placeholder 1"/>
          <p:cNvSpPr>
            <a:spLocks noGrp="1"/>
          </p:cNvSpPr>
          <p:nvPr>
            <p:ph type="body" sz="quarter" idx="10"/>
          </p:nvPr>
        </p:nvSpPr>
        <p:spPr/>
        <p:txBody>
          <a:bodyPr/>
          <a:lstStyle/>
          <a:p>
            <a:r>
              <a:rPr lang="en-US" b="0" dirty="0">
                <a:solidFill>
                  <a:srgbClr val="C792EA"/>
                </a:solidFill>
                <a:effectLst/>
                <a:latin typeface="Consolas" panose="020B0609020204030204" pitchFamily="49" charset="0"/>
              </a:rPr>
              <a:t>&gt;</a:t>
            </a:r>
            <a:r>
              <a:rPr lang="en-US" dirty="0">
                <a:solidFill>
                  <a:srgbClr val="C792EA"/>
                </a:solidFill>
                <a:latin typeface="Consolas" panose="020B0609020204030204" pitchFamily="49" charset="0"/>
              </a:rPr>
              <a:t> float;;</a:t>
            </a:r>
          </a:p>
          <a:p>
            <a:r>
              <a:rPr lang="en-US" dirty="0" err="1">
                <a:solidFill>
                  <a:srgbClr val="C792EA"/>
                </a:solidFill>
                <a:latin typeface="Consolas" panose="020B0609020204030204" pitchFamily="49" charset="0"/>
              </a:rPr>
              <a:t>val</a:t>
            </a:r>
            <a:r>
              <a:rPr lang="en-US" dirty="0">
                <a:solidFill>
                  <a:srgbClr val="C792EA"/>
                </a:solidFill>
                <a:latin typeface="Consolas" panose="020B0609020204030204" pitchFamily="49" charset="0"/>
              </a:rPr>
              <a:t> it: (int -&gt; float) = &lt;fun:it@59-7&gt;</a:t>
            </a:r>
          </a:p>
          <a:p>
            <a:endParaRPr lang="en-US" b="0" dirty="0">
              <a:solidFill>
                <a:srgbClr val="C792EA"/>
              </a:solidFill>
              <a:effectLst/>
              <a:latin typeface="Consolas" panose="020B0609020204030204" pitchFamily="49" charset="0"/>
            </a:endParaRPr>
          </a:p>
          <a:p>
            <a:r>
              <a:rPr lang="en-US" b="0" dirty="0">
                <a:solidFill>
                  <a:srgbClr val="C792EA"/>
                </a:solidFill>
                <a:effectLst/>
                <a:latin typeface="Consolas" panose="020B0609020204030204" pitchFamily="49" charset="0"/>
              </a:rPr>
              <a:t>let</a:t>
            </a:r>
            <a:r>
              <a:rPr lang="en-US" b="0" dirty="0">
                <a:solidFill>
                  <a:srgbClr val="EEFFFF"/>
                </a:solidFill>
                <a:effectLst/>
                <a:latin typeface="Consolas" panose="020B0609020204030204" pitchFamily="49" charset="0"/>
              </a:rPr>
              <a:t> square</a:t>
            </a:r>
            <a:r>
              <a:rPr lang="en-US" b="0" dirty="0">
                <a:solidFill>
                  <a:srgbClr val="FF5370"/>
                </a:solidFill>
                <a:effectLst/>
                <a:latin typeface="Consolas" panose="020B0609020204030204" pitchFamily="49" charset="0"/>
              </a:rPr>
              <a:t> x </a:t>
            </a:r>
            <a:r>
              <a:rPr lang="en-US" b="0" dirty="0">
                <a:solidFill>
                  <a:srgbClr val="C792EA"/>
                </a:solidFill>
                <a:effectLst/>
                <a:latin typeface="Consolas" panose="020B0609020204030204" pitchFamily="49" charset="0"/>
              </a:rPr>
              <a:t>=</a:t>
            </a:r>
            <a:r>
              <a:rPr lang="en-US" b="0" dirty="0">
                <a:solidFill>
                  <a:srgbClr val="EEFFFF"/>
                </a:solidFill>
                <a:effectLst/>
                <a:latin typeface="Consolas" panose="020B0609020204030204" pitchFamily="49" charset="0"/>
              </a:rPr>
              <a:t> </a:t>
            </a:r>
          </a:p>
          <a:p>
            <a:r>
              <a:rPr lang="en-US" dirty="0">
                <a:solidFill>
                  <a:srgbClr val="EEFFFF"/>
                </a:solidFill>
                <a:latin typeface="Consolas" panose="020B0609020204030204" pitchFamily="49" charset="0"/>
              </a:rPr>
              <a:t>	float (</a:t>
            </a:r>
            <a:r>
              <a:rPr lang="en-US" b="0" dirty="0">
                <a:solidFill>
                  <a:srgbClr val="EEFFFF"/>
                </a:solidFill>
                <a:effectLst/>
                <a:latin typeface="Consolas" panose="020B0609020204030204" pitchFamily="49" charset="0"/>
              </a:rPr>
              <a:t>x </a:t>
            </a:r>
            <a:r>
              <a:rPr lang="en-US" b="0" dirty="0">
                <a:solidFill>
                  <a:srgbClr val="C792EA"/>
                </a:solidFill>
                <a:effectLst/>
                <a:latin typeface="Consolas" panose="020B0609020204030204" pitchFamily="49" charset="0"/>
              </a:rPr>
              <a:t>*</a:t>
            </a:r>
            <a:r>
              <a:rPr lang="en-US" b="0" dirty="0">
                <a:solidFill>
                  <a:srgbClr val="EEFFFF"/>
                </a:solidFill>
                <a:effectLst/>
                <a:latin typeface="Consolas" panose="020B0609020204030204" pitchFamily="49" charset="0"/>
              </a:rPr>
              <a:t> x)</a:t>
            </a:r>
          </a:p>
          <a:p>
            <a:r>
              <a:rPr lang="en-US" dirty="0" err="1"/>
              <a:t>val</a:t>
            </a:r>
            <a:r>
              <a:rPr lang="en-US" dirty="0"/>
              <a:t> square: x: int -&gt; float</a:t>
            </a:r>
          </a:p>
          <a:p>
            <a:endParaRPr lang="en-US" dirty="0"/>
          </a:p>
          <a:p>
            <a:r>
              <a:rPr lang="en-US" dirty="0"/>
              <a:t>&gt; square 3</a:t>
            </a:r>
          </a:p>
          <a:p>
            <a:r>
              <a:rPr lang="en-US" b="0" dirty="0" err="1">
                <a:solidFill>
                  <a:srgbClr val="C792EA"/>
                </a:solidFill>
                <a:effectLst/>
                <a:latin typeface="Consolas" panose="020B0609020204030204" pitchFamily="49" charset="0"/>
              </a:rPr>
              <a:t>val</a:t>
            </a:r>
            <a:r>
              <a:rPr lang="en-US" b="0" dirty="0">
                <a:solidFill>
                  <a:srgbClr val="EEFFFF"/>
                </a:solidFill>
                <a:effectLst/>
                <a:latin typeface="Consolas" panose="020B0609020204030204" pitchFamily="49" charset="0"/>
              </a:rPr>
              <a:t> it</a:t>
            </a:r>
            <a:r>
              <a:rPr lang="en-US" b="0" dirty="0">
                <a:solidFill>
                  <a:srgbClr val="C792EA"/>
                </a:solidFill>
                <a:effectLst/>
                <a:latin typeface="Consolas" panose="020B0609020204030204" pitchFamily="49" charset="0"/>
              </a:rPr>
              <a:t>:</a:t>
            </a:r>
            <a:r>
              <a:rPr lang="en-US" b="0" dirty="0">
                <a:solidFill>
                  <a:srgbClr val="EEFFFF"/>
                </a:solidFill>
                <a:effectLst/>
                <a:latin typeface="Consolas" panose="020B0609020204030204" pitchFamily="49" charset="0"/>
              </a:rPr>
              <a:t> </a:t>
            </a:r>
            <a:r>
              <a:rPr lang="en-US" b="0" dirty="0">
                <a:solidFill>
                  <a:srgbClr val="FFCB6B"/>
                </a:solidFill>
                <a:effectLst/>
                <a:latin typeface="Consolas" panose="020B0609020204030204" pitchFamily="49" charset="0"/>
              </a:rPr>
              <a:t>float </a:t>
            </a:r>
            <a:r>
              <a:rPr lang="en-US" b="0" dirty="0">
                <a:solidFill>
                  <a:srgbClr val="C792EA"/>
                </a:solidFill>
                <a:effectLst/>
                <a:latin typeface="Consolas" panose="020B0609020204030204" pitchFamily="49" charset="0"/>
              </a:rPr>
              <a:t>=</a:t>
            </a:r>
            <a:r>
              <a:rPr lang="en-US" b="0" dirty="0">
                <a:solidFill>
                  <a:srgbClr val="EEFFFF"/>
                </a:solidFill>
                <a:effectLst/>
                <a:latin typeface="Consolas" panose="020B0609020204030204" pitchFamily="49" charset="0"/>
              </a:rPr>
              <a:t> </a:t>
            </a:r>
            <a:r>
              <a:rPr lang="en-US" b="0" dirty="0">
                <a:solidFill>
                  <a:srgbClr val="FF5370"/>
                </a:solidFill>
                <a:effectLst/>
                <a:latin typeface="Consolas" panose="020B0609020204030204" pitchFamily="49" charset="0"/>
              </a:rPr>
              <a:t>9.0</a:t>
            </a:r>
            <a:endParaRPr lang="en-US" b="0" dirty="0">
              <a:solidFill>
                <a:srgbClr val="EEFFFF"/>
              </a:solidFill>
              <a:effectLst/>
              <a:latin typeface="Consolas" panose="020B0609020204030204" pitchFamily="49" charset="0"/>
            </a:endParaRPr>
          </a:p>
          <a:p>
            <a:endParaRPr lang="en-US" b="0" dirty="0">
              <a:solidFill>
                <a:srgbClr val="EEFFFF"/>
              </a:solidFill>
              <a:effectLst/>
              <a:latin typeface="Consolas" panose="020B0609020204030204" pitchFamily="49" charset="0"/>
            </a:endParaRPr>
          </a:p>
          <a:p>
            <a:pPr marL="304815" indent="-304815">
              <a:buFont typeface="Wingdings" panose="05000000000000000000" pitchFamily="2" charset="2"/>
              <a:buChar char="Ø"/>
            </a:pPr>
            <a:r>
              <a:rPr lang="en-US" dirty="0">
                <a:solidFill>
                  <a:srgbClr val="EEFFFF"/>
                </a:solidFill>
                <a:latin typeface="Consolas" panose="020B0609020204030204" pitchFamily="49" charset="0"/>
              </a:rPr>
              <a:t>square 3.</a:t>
            </a:r>
          </a:p>
          <a:p>
            <a:r>
              <a:rPr lang="en-US" b="0" dirty="0">
                <a:solidFill>
                  <a:srgbClr val="C792EA"/>
                </a:solidFill>
                <a:effectLst/>
                <a:latin typeface="Consolas" panose="020B0609020204030204" pitchFamily="49" charset="0"/>
              </a:rPr>
              <a:t>// error message omitted</a:t>
            </a:r>
          </a:p>
        </p:txBody>
      </p:sp>
    </p:spTree>
    <p:extLst>
      <p:ext uri="{BB962C8B-B14F-4D97-AF65-F5344CB8AC3E}">
        <p14:creationId xmlns:p14="http://schemas.microsoft.com/office/powerpoint/2010/main" val="111079352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Specify return type</a:t>
            </a:r>
          </a:p>
        </p:txBody>
      </p:sp>
      <p:sp>
        <p:nvSpPr>
          <p:cNvPr id="3" name="Content Placeholder 2"/>
          <p:cNvSpPr>
            <a:spLocks noGrp="1"/>
          </p:cNvSpPr>
          <p:nvPr>
            <p:ph type="body" sz="quarter" idx="18"/>
          </p:nvPr>
        </p:nvSpPr>
        <p:spPr>
          <a:prstGeom prst="rect">
            <a:avLst/>
          </a:prstGeom>
        </p:spPr>
        <p:txBody>
          <a:bodyPr/>
          <a:lstStyle/>
          <a:p>
            <a:r>
              <a:rPr lang="en-US" dirty="0"/>
              <a:t>: &lt;type name&gt; at end of declaration</a:t>
            </a:r>
          </a:p>
        </p:txBody>
      </p:sp>
      <p:sp>
        <p:nvSpPr>
          <p:cNvPr id="2" name="Text Placeholder 1"/>
          <p:cNvSpPr>
            <a:spLocks noGrp="1"/>
          </p:cNvSpPr>
          <p:nvPr>
            <p:ph type="body" sz="quarter" idx="10"/>
          </p:nvPr>
        </p:nvSpPr>
        <p:spPr/>
        <p:txBody>
          <a:bodyPr/>
          <a:lstStyle/>
          <a:p>
            <a:r>
              <a:rPr lang="en-US" b="0" dirty="0">
                <a:solidFill>
                  <a:srgbClr val="C792EA"/>
                </a:solidFill>
                <a:effectLst/>
                <a:latin typeface="Consolas" panose="020B0609020204030204" pitchFamily="49" charset="0"/>
              </a:rPr>
              <a:t>&gt;</a:t>
            </a:r>
            <a:r>
              <a:rPr lang="en-US" dirty="0">
                <a:solidFill>
                  <a:srgbClr val="C792EA"/>
                </a:solidFill>
                <a:latin typeface="Consolas" panose="020B0609020204030204" pitchFamily="49" charset="0"/>
              </a:rPr>
              <a:t> float;;</a:t>
            </a:r>
          </a:p>
          <a:p>
            <a:r>
              <a:rPr lang="en-US" dirty="0" err="1">
                <a:solidFill>
                  <a:srgbClr val="C792EA"/>
                </a:solidFill>
                <a:latin typeface="Consolas" panose="020B0609020204030204" pitchFamily="49" charset="0"/>
              </a:rPr>
              <a:t>val</a:t>
            </a:r>
            <a:r>
              <a:rPr lang="en-US" dirty="0">
                <a:solidFill>
                  <a:srgbClr val="C792EA"/>
                </a:solidFill>
                <a:latin typeface="Consolas" panose="020B0609020204030204" pitchFamily="49" charset="0"/>
              </a:rPr>
              <a:t> it: (int -&gt; float) = &lt;fun:it@59-7&gt;</a:t>
            </a:r>
          </a:p>
          <a:p>
            <a:endParaRPr lang="en-US" b="0" dirty="0">
              <a:solidFill>
                <a:srgbClr val="C792EA"/>
              </a:solidFill>
              <a:effectLst/>
              <a:latin typeface="Consolas" panose="020B0609020204030204" pitchFamily="49" charset="0"/>
            </a:endParaRPr>
          </a:p>
          <a:p>
            <a:r>
              <a:rPr lang="en-US" b="0" dirty="0">
                <a:solidFill>
                  <a:srgbClr val="C792EA"/>
                </a:solidFill>
                <a:effectLst/>
                <a:latin typeface="Consolas" panose="020B0609020204030204" pitchFamily="49" charset="0"/>
              </a:rPr>
              <a:t>let</a:t>
            </a:r>
            <a:r>
              <a:rPr lang="en-US" b="0" dirty="0">
                <a:solidFill>
                  <a:srgbClr val="EEFFFF"/>
                </a:solidFill>
                <a:effectLst/>
                <a:latin typeface="Consolas" panose="020B0609020204030204" pitchFamily="49" charset="0"/>
              </a:rPr>
              <a:t> square</a:t>
            </a:r>
            <a:r>
              <a:rPr lang="en-US" b="0" dirty="0">
                <a:solidFill>
                  <a:srgbClr val="FF5370"/>
                </a:solidFill>
                <a:effectLst/>
                <a:latin typeface="Consolas" panose="020B0609020204030204" pitchFamily="49" charset="0"/>
              </a:rPr>
              <a:t> x : float </a:t>
            </a:r>
            <a:r>
              <a:rPr lang="en-US" b="0" dirty="0">
                <a:solidFill>
                  <a:srgbClr val="C792EA"/>
                </a:solidFill>
                <a:effectLst/>
                <a:latin typeface="Consolas" panose="020B0609020204030204" pitchFamily="49" charset="0"/>
              </a:rPr>
              <a:t>=</a:t>
            </a:r>
            <a:r>
              <a:rPr lang="en-US" b="0" dirty="0">
                <a:solidFill>
                  <a:srgbClr val="EEFFFF"/>
                </a:solidFill>
                <a:effectLst/>
                <a:latin typeface="Consolas" panose="020B0609020204030204" pitchFamily="49" charset="0"/>
              </a:rPr>
              <a:t> </a:t>
            </a:r>
          </a:p>
          <a:p>
            <a:r>
              <a:rPr lang="en-US" dirty="0">
                <a:solidFill>
                  <a:srgbClr val="EEFFFF"/>
                </a:solidFill>
                <a:latin typeface="Consolas" panose="020B0609020204030204" pitchFamily="49" charset="0"/>
              </a:rPr>
              <a:t>	float (</a:t>
            </a:r>
            <a:r>
              <a:rPr lang="en-US" b="0" dirty="0">
                <a:solidFill>
                  <a:srgbClr val="EEFFFF"/>
                </a:solidFill>
                <a:effectLst/>
                <a:latin typeface="Consolas" panose="020B0609020204030204" pitchFamily="49" charset="0"/>
              </a:rPr>
              <a:t>x </a:t>
            </a:r>
            <a:r>
              <a:rPr lang="en-US" b="0" dirty="0">
                <a:solidFill>
                  <a:srgbClr val="C792EA"/>
                </a:solidFill>
                <a:effectLst/>
                <a:latin typeface="Consolas" panose="020B0609020204030204" pitchFamily="49" charset="0"/>
              </a:rPr>
              <a:t>*</a:t>
            </a:r>
            <a:r>
              <a:rPr lang="en-US" b="0" dirty="0">
                <a:solidFill>
                  <a:srgbClr val="EEFFFF"/>
                </a:solidFill>
                <a:effectLst/>
                <a:latin typeface="Consolas" panose="020B0609020204030204" pitchFamily="49" charset="0"/>
              </a:rPr>
              <a:t> x)</a:t>
            </a:r>
          </a:p>
          <a:p>
            <a:r>
              <a:rPr lang="en-US" dirty="0" err="1"/>
              <a:t>val</a:t>
            </a:r>
            <a:r>
              <a:rPr lang="en-US" dirty="0"/>
              <a:t> square: x: int -&gt; float</a:t>
            </a:r>
          </a:p>
        </p:txBody>
      </p:sp>
    </p:spTree>
    <p:extLst>
      <p:ext uri="{BB962C8B-B14F-4D97-AF65-F5344CB8AC3E}">
        <p14:creationId xmlns:p14="http://schemas.microsoft.com/office/powerpoint/2010/main" val="11175795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Specify type of parameter</a:t>
            </a:r>
          </a:p>
        </p:txBody>
      </p:sp>
      <p:sp>
        <p:nvSpPr>
          <p:cNvPr id="3" name="Content Placeholder 2"/>
          <p:cNvSpPr>
            <a:spLocks noGrp="1"/>
          </p:cNvSpPr>
          <p:nvPr>
            <p:ph type="body" sz="quarter" idx="18"/>
          </p:nvPr>
        </p:nvSpPr>
        <p:spPr>
          <a:prstGeom prst="rect">
            <a:avLst/>
          </a:prstGeom>
        </p:spPr>
        <p:txBody>
          <a:bodyPr/>
          <a:lstStyle/>
          <a:p>
            <a:r>
              <a:rPr lang="en-US" dirty="0"/>
              <a:t>Each parameter is wrapped in parentheses with a : and type name</a:t>
            </a:r>
          </a:p>
        </p:txBody>
      </p:sp>
      <p:sp>
        <p:nvSpPr>
          <p:cNvPr id="2" name="Text Placeholder 1"/>
          <p:cNvSpPr>
            <a:spLocks noGrp="1"/>
          </p:cNvSpPr>
          <p:nvPr>
            <p:ph type="body" sz="quarter" idx="10"/>
          </p:nvPr>
        </p:nvSpPr>
        <p:spPr/>
        <p:txBody>
          <a:bodyPr/>
          <a:lstStyle/>
          <a:p>
            <a:endParaRPr lang="en-US" b="0" dirty="0">
              <a:solidFill>
                <a:srgbClr val="C792EA"/>
              </a:solidFill>
              <a:effectLst/>
              <a:latin typeface="Consolas" panose="020B0609020204030204" pitchFamily="49" charset="0"/>
            </a:endParaRPr>
          </a:p>
          <a:p>
            <a:r>
              <a:rPr lang="en-US" b="0" dirty="0">
                <a:solidFill>
                  <a:srgbClr val="C792EA"/>
                </a:solidFill>
                <a:effectLst/>
                <a:latin typeface="Consolas" panose="020B0609020204030204" pitchFamily="49" charset="0"/>
              </a:rPr>
              <a:t>let</a:t>
            </a:r>
            <a:r>
              <a:rPr lang="en-US" b="0" dirty="0">
                <a:solidFill>
                  <a:srgbClr val="EEFFFF"/>
                </a:solidFill>
                <a:effectLst/>
                <a:latin typeface="Consolas" panose="020B0609020204030204" pitchFamily="49" charset="0"/>
              </a:rPr>
              <a:t> square</a:t>
            </a:r>
            <a:r>
              <a:rPr lang="en-US" b="0" dirty="0">
                <a:solidFill>
                  <a:srgbClr val="FF5370"/>
                </a:solidFill>
                <a:effectLst/>
                <a:latin typeface="Consolas" panose="020B0609020204030204" pitchFamily="49" charset="0"/>
              </a:rPr>
              <a:t> (x : float) </a:t>
            </a:r>
            <a:r>
              <a:rPr lang="en-US" b="0" dirty="0">
                <a:solidFill>
                  <a:srgbClr val="C792EA"/>
                </a:solidFill>
                <a:effectLst/>
                <a:latin typeface="Consolas" panose="020B0609020204030204" pitchFamily="49" charset="0"/>
              </a:rPr>
              <a:t>=</a:t>
            </a:r>
            <a:r>
              <a:rPr lang="en-US" b="0" dirty="0">
                <a:solidFill>
                  <a:srgbClr val="EEFFFF"/>
                </a:solidFill>
                <a:effectLst/>
                <a:latin typeface="Consolas" panose="020B0609020204030204" pitchFamily="49" charset="0"/>
              </a:rPr>
              <a:t> </a:t>
            </a:r>
          </a:p>
          <a:p>
            <a:r>
              <a:rPr lang="en-US" dirty="0">
                <a:solidFill>
                  <a:srgbClr val="EEFFFF"/>
                </a:solidFill>
                <a:latin typeface="Consolas" panose="020B0609020204030204" pitchFamily="49" charset="0"/>
              </a:rPr>
              <a:t>	</a:t>
            </a:r>
            <a:r>
              <a:rPr lang="en-US" b="0" dirty="0">
                <a:solidFill>
                  <a:srgbClr val="EEFFFF"/>
                </a:solidFill>
                <a:effectLst/>
                <a:latin typeface="Consolas" panose="020B0609020204030204" pitchFamily="49" charset="0"/>
              </a:rPr>
              <a:t>x </a:t>
            </a:r>
            <a:r>
              <a:rPr lang="en-US" b="0" dirty="0">
                <a:solidFill>
                  <a:srgbClr val="C792EA"/>
                </a:solidFill>
                <a:effectLst/>
                <a:latin typeface="Consolas" panose="020B0609020204030204" pitchFamily="49" charset="0"/>
              </a:rPr>
              <a:t>*</a:t>
            </a:r>
            <a:r>
              <a:rPr lang="en-US" b="0" dirty="0">
                <a:solidFill>
                  <a:srgbClr val="EEFFFF"/>
                </a:solidFill>
                <a:effectLst/>
                <a:latin typeface="Consolas" panose="020B0609020204030204" pitchFamily="49" charset="0"/>
              </a:rPr>
              <a:t> x</a:t>
            </a:r>
          </a:p>
          <a:p>
            <a:r>
              <a:rPr lang="en-US" dirty="0" err="1"/>
              <a:t>val</a:t>
            </a:r>
            <a:r>
              <a:rPr lang="en-US" dirty="0"/>
              <a:t> square: x: float -&gt; float</a:t>
            </a:r>
          </a:p>
        </p:txBody>
      </p:sp>
    </p:spTree>
    <p:extLst>
      <p:ext uri="{BB962C8B-B14F-4D97-AF65-F5344CB8AC3E}">
        <p14:creationId xmlns:p14="http://schemas.microsoft.com/office/powerpoint/2010/main" val="332886297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Function overloading is </a:t>
            </a:r>
            <a:r>
              <a:rPr lang="en-US"/>
              <a:t>not possible in F#</a:t>
            </a:r>
            <a:endParaRPr lang="en-US" dirty="0"/>
          </a:p>
        </p:txBody>
      </p:sp>
    </p:spTree>
    <p:extLst>
      <p:ext uri="{BB962C8B-B14F-4D97-AF65-F5344CB8AC3E}">
        <p14:creationId xmlns:p14="http://schemas.microsoft.com/office/powerpoint/2010/main" val="498458400"/>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Roboto Mono" panose="00000009000000000000" pitchFamily="49" charset="0"/>
                <a:ea typeface="Roboto Mono" panose="00000009000000000000" pitchFamily="49" charset="0"/>
              </a:rPr>
              <a:t>square 3 + 1</a:t>
            </a:r>
          </a:p>
        </p:txBody>
      </p:sp>
    </p:spTree>
    <p:extLst>
      <p:ext uri="{BB962C8B-B14F-4D97-AF65-F5344CB8AC3E}">
        <p14:creationId xmlns:p14="http://schemas.microsoft.com/office/powerpoint/2010/main" val="247893329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1167658"/>
            <a:ext cx="12192000" cy="4522683"/>
          </a:xfrm>
        </p:spPr>
        <p:txBody>
          <a:bodyPr/>
          <a:lstStyle/>
          <a:p>
            <a:r>
              <a:rPr lang="en-US" dirty="0">
                <a:latin typeface="Roboto Mono" panose="00000009000000000000" pitchFamily="49" charset="0"/>
                <a:ea typeface="Roboto Mono" panose="00000009000000000000" pitchFamily="49" charset="0"/>
              </a:rPr>
              <a:t>(square 3) + 1 = 10?</a:t>
            </a:r>
          </a:p>
        </p:txBody>
      </p:sp>
    </p:spTree>
    <p:extLst>
      <p:ext uri="{BB962C8B-B14F-4D97-AF65-F5344CB8AC3E}">
        <p14:creationId xmlns:p14="http://schemas.microsoft.com/office/powerpoint/2010/main" val="39752060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Can You Do with .NET?</a:t>
            </a:r>
          </a:p>
        </p:txBody>
      </p:sp>
      <p:sp>
        <p:nvSpPr>
          <p:cNvPr id="12" name="Rectangle: Rounded Corners 11">
            <a:extLst>
              <a:ext uri="{FF2B5EF4-FFF2-40B4-BE49-F238E27FC236}">
                <a16:creationId xmlns:a16="http://schemas.microsoft.com/office/drawing/2014/main" id="{20B6E109-B7CE-4476-AD6F-95609C1010F7}"/>
              </a:ext>
            </a:extLst>
          </p:cNvPr>
          <p:cNvSpPr/>
          <p:nvPr/>
        </p:nvSpPr>
        <p:spPr>
          <a:xfrm>
            <a:off x="4457700" y="1676400"/>
            <a:ext cx="3416300" cy="13335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23">
              <a:defRPr/>
            </a:pPr>
            <a:r>
              <a:rPr lang="en-US" sz="4000" dirty="0">
                <a:solidFill>
                  <a:srgbClr val="FFFFFF"/>
                </a:solidFill>
                <a:latin typeface="PS TT Commons DemiBold"/>
              </a:rPr>
              <a:t>.NET 6</a:t>
            </a:r>
          </a:p>
        </p:txBody>
      </p:sp>
      <p:pic>
        <p:nvPicPr>
          <p:cNvPr id="2050" name="Picture 2">
            <a:extLst>
              <a:ext uri="{FF2B5EF4-FFF2-40B4-BE49-F238E27FC236}">
                <a16:creationId xmlns:a16="http://schemas.microsoft.com/office/drawing/2014/main" id="{1451BF2A-74DE-4DCB-9F9A-0D8BD4B37D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1133" y="4811202"/>
            <a:ext cx="1170667" cy="90131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AB53B3DF-56E3-4676-A1A8-5E498D59BF0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86887" y="4701197"/>
            <a:ext cx="1381059" cy="941436"/>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3D7BD08C-106A-40F1-AAEB-96F8CECFFDB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97873" y="4609557"/>
            <a:ext cx="1129619" cy="1122012"/>
          </a:xfrm>
          <a:prstGeom prst="rect">
            <a:avLst/>
          </a:prstGeom>
          <a:noFill/>
          <a:extLst>
            <a:ext uri="{909E8E84-426E-40DD-AFC4-6F175D3DCCD1}">
              <a14:hiddenFill xmlns:a14="http://schemas.microsoft.com/office/drawing/2010/main">
                <a:solidFill>
                  <a:srgbClr val="FFFFFF"/>
                </a:solidFill>
              </a14:hiddenFill>
            </a:ext>
          </a:extLst>
        </p:spPr>
      </p:pic>
      <p:cxnSp>
        <p:nvCxnSpPr>
          <p:cNvPr id="22" name="Straight Connector 21">
            <a:extLst>
              <a:ext uri="{FF2B5EF4-FFF2-40B4-BE49-F238E27FC236}">
                <a16:creationId xmlns:a16="http://schemas.microsoft.com/office/drawing/2014/main" id="{8AAA077F-4C04-4E94-A7CC-FA6D62390C4D}"/>
              </a:ext>
            </a:extLst>
          </p:cNvPr>
          <p:cNvCxnSpPr>
            <a:cxnSpLocks/>
            <a:stCxn id="12" idx="2"/>
          </p:cNvCxnSpPr>
          <p:nvPr/>
        </p:nvCxnSpPr>
        <p:spPr>
          <a:xfrm>
            <a:off x="6165850" y="3009900"/>
            <a:ext cx="0" cy="838201"/>
          </a:xfrm>
          <a:prstGeom prst="line">
            <a:avLst/>
          </a:prstGeom>
          <a:ln w="50800" cap="rnd">
            <a:solidFill>
              <a:schemeClr val="bg2">
                <a:lumMod val="75000"/>
              </a:schemeClr>
            </a:solidFill>
            <a:prstDash val="sysDot"/>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C60F48A1-EB75-4652-B085-4C9A31E2117A}"/>
              </a:ext>
            </a:extLst>
          </p:cNvPr>
          <p:cNvCxnSpPr>
            <a:cxnSpLocks/>
          </p:cNvCxnSpPr>
          <p:nvPr/>
        </p:nvCxnSpPr>
        <p:spPr>
          <a:xfrm flipH="1">
            <a:off x="1069145" y="3848101"/>
            <a:ext cx="5096705" cy="0"/>
          </a:xfrm>
          <a:prstGeom prst="line">
            <a:avLst/>
          </a:prstGeom>
          <a:ln w="50800" cap="rnd">
            <a:solidFill>
              <a:schemeClr val="bg2">
                <a:lumMod val="75000"/>
              </a:schemeClr>
            </a:solidFill>
            <a:prstDash val="sysDot"/>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8A2E9B5C-09E4-476F-AEEE-796FF1340A54}"/>
              </a:ext>
            </a:extLst>
          </p:cNvPr>
          <p:cNvCxnSpPr>
            <a:cxnSpLocks/>
          </p:cNvCxnSpPr>
          <p:nvPr/>
        </p:nvCxnSpPr>
        <p:spPr>
          <a:xfrm flipV="1">
            <a:off x="1069144" y="3848101"/>
            <a:ext cx="1" cy="522263"/>
          </a:xfrm>
          <a:prstGeom prst="line">
            <a:avLst/>
          </a:prstGeom>
          <a:ln w="50800" cap="rnd">
            <a:solidFill>
              <a:schemeClr val="bg2">
                <a:lumMod val="75000"/>
              </a:schemeClr>
            </a:solidFill>
            <a:prstDash val="sysDot"/>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34" name="Straight Connector 33">
            <a:extLst>
              <a:ext uri="{FF2B5EF4-FFF2-40B4-BE49-F238E27FC236}">
                <a16:creationId xmlns:a16="http://schemas.microsoft.com/office/drawing/2014/main" id="{7C965AB6-2382-4AB6-A68A-DFC816A6C82A}"/>
              </a:ext>
            </a:extLst>
          </p:cNvPr>
          <p:cNvCxnSpPr>
            <a:cxnSpLocks/>
          </p:cNvCxnSpPr>
          <p:nvPr/>
        </p:nvCxnSpPr>
        <p:spPr>
          <a:xfrm flipV="1">
            <a:off x="2685231" y="3848101"/>
            <a:ext cx="1" cy="522263"/>
          </a:xfrm>
          <a:prstGeom prst="line">
            <a:avLst/>
          </a:prstGeom>
          <a:ln w="50800" cap="rnd">
            <a:solidFill>
              <a:schemeClr val="bg2">
                <a:lumMod val="75000"/>
              </a:schemeClr>
            </a:solidFill>
            <a:prstDash val="sysDot"/>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8CE49128-1247-4CB3-A738-E901239454F3}"/>
              </a:ext>
            </a:extLst>
          </p:cNvPr>
          <p:cNvCxnSpPr>
            <a:cxnSpLocks/>
          </p:cNvCxnSpPr>
          <p:nvPr/>
        </p:nvCxnSpPr>
        <p:spPr>
          <a:xfrm flipV="1">
            <a:off x="4262682" y="3848101"/>
            <a:ext cx="1" cy="522263"/>
          </a:xfrm>
          <a:prstGeom prst="line">
            <a:avLst/>
          </a:prstGeom>
          <a:ln w="50800" cap="rnd">
            <a:solidFill>
              <a:schemeClr val="bg2">
                <a:lumMod val="75000"/>
              </a:schemeClr>
            </a:solidFill>
            <a:prstDash val="sysDot"/>
            <a:headEnd type="none"/>
            <a:tailEnd type="non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86704133"/>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1167658"/>
            <a:ext cx="12192000" cy="4522683"/>
          </a:xfrm>
        </p:spPr>
        <p:txBody>
          <a:bodyPr/>
          <a:lstStyle/>
          <a:p>
            <a:r>
              <a:rPr lang="en-US" dirty="0">
                <a:latin typeface="Roboto Mono" panose="00000009000000000000" pitchFamily="49" charset="0"/>
                <a:ea typeface="Roboto Mono" panose="00000009000000000000" pitchFamily="49" charset="0"/>
              </a:rPr>
              <a:t>(square 3) + 1 = 10?</a:t>
            </a:r>
          </a:p>
        </p:txBody>
      </p:sp>
      <p:sp>
        <p:nvSpPr>
          <p:cNvPr id="3" name="Title 1">
            <a:extLst>
              <a:ext uri="{FF2B5EF4-FFF2-40B4-BE49-F238E27FC236}">
                <a16:creationId xmlns:a16="http://schemas.microsoft.com/office/drawing/2014/main" id="{AD95E112-69B2-4DEC-B265-339EA3BEBC11}"/>
              </a:ext>
            </a:extLst>
          </p:cNvPr>
          <p:cNvSpPr txBox="1">
            <a:spLocks/>
          </p:cNvSpPr>
          <p:nvPr/>
        </p:nvSpPr>
        <p:spPr>
          <a:xfrm>
            <a:off x="0" y="2022845"/>
            <a:ext cx="12192000" cy="4522683"/>
          </a:xfrm>
          <a:prstGeom prst="rect">
            <a:avLst/>
          </a:prstGeom>
        </p:spPr>
        <p:txBody>
          <a:bodyPr vert="horz" lIns="60960" tIns="30480" rIns="60960" bIns="30480" rtlCol="0" anchor="ctr">
            <a:noAutofit/>
          </a:bodyPr>
          <a:lstStyle>
            <a:lvl1pPr algn="ctr" defTabSz="1371566" rtl="0" eaLnBrk="1" latinLnBrk="0" hangingPunct="1">
              <a:lnSpc>
                <a:spcPct val="100000"/>
              </a:lnSpc>
              <a:spcBef>
                <a:spcPct val="0"/>
              </a:spcBef>
              <a:buNone/>
              <a:defRPr sz="6600" kern="1200" baseline="0">
                <a:solidFill>
                  <a:schemeClr val="bg1"/>
                </a:solidFill>
                <a:latin typeface="+mj-lt"/>
                <a:ea typeface="+mj-ea"/>
                <a:cs typeface="+mj-cs"/>
              </a:defRPr>
            </a:lvl1pPr>
          </a:lstStyle>
          <a:p>
            <a:pPr defTabSz="914423"/>
            <a:r>
              <a:rPr lang="en-US" sz="4400" dirty="0">
                <a:solidFill>
                  <a:srgbClr val="FFFFFF"/>
                </a:solidFill>
                <a:latin typeface="Roboto Mono" panose="00000009000000000000" pitchFamily="49" charset="0"/>
                <a:ea typeface="Roboto Mono" panose="00000009000000000000" pitchFamily="49" charset="0"/>
              </a:rPr>
              <a:t>square (3 + 1) = 16?</a:t>
            </a:r>
          </a:p>
        </p:txBody>
      </p:sp>
    </p:spTree>
    <p:extLst>
      <p:ext uri="{BB962C8B-B14F-4D97-AF65-F5344CB8AC3E}">
        <p14:creationId xmlns:p14="http://schemas.microsoft.com/office/powerpoint/2010/main" val="167678534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Roboto Mono" panose="00000009000000000000" pitchFamily="49" charset="0"/>
                <a:ea typeface="Roboto Mono" panose="00000009000000000000" pitchFamily="49" charset="0"/>
              </a:rPr>
              <a:t>square 3 + 1 = 10</a:t>
            </a:r>
          </a:p>
        </p:txBody>
      </p:sp>
      <p:sp>
        <p:nvSpPr>
          <p:cNvPr id="3" name="Right Brace 2">
            <a:extLst>
              <a:ext uri="{FF2B5EF4-FFF2-40B4-BE49-F238E27FC236}">
                <a16:creationId xmlns:a16="http://schemas.microsoft.com/office/drawing/2014/main" id="{ED4726E8-CABA-461E-BE96-F15E3CC783B7}"/>
              </a:ext>
            </a:extLst>
          </p:cNvPr>
          <p:cNvSpPr/>
          <p:nvPr/>
        </p:nvSpPr>
        <p:spPr>
          <a:xfrm rot="5400000">
            <a:off x="3998452" y="2922254"/>
            <a:ext cx="493033" cy="1999782"/>
          </a:xfrm>
          <a:prstGeom prst="rightBrace">
            <a:avLst/>
          </a:prstGeom>
          <a:noFill/>
          <a:ln>
            <a:solidFill>
              <a:schemeClr val="bg1"/>
            </a:solidFill>
            <a:prstDash val="dashDot"/>
          </a:ln>
        </p:spPr>
        <p:style>
          <a:lnRef idx="1">
            <a:schemeClr val="accent1"/>
          </a:lnRef>
          <a:fillRef idx="0">
            <a:schemeClr val="accent1"/>
          </a:fillRef>
          <a:effectRef idx="0">
            <a:schemeClr val="accent1"/>
          </a:effectRef>
          <a:fontRef idx="minor">
            <a:schemeClr val="tx1"/>
          </a:fontRef>
        </p:style>
        <p:txBody>
          <a:bodyPr rtlCol="0" anchor="ctr"/>
          <a:lstStyle/>
          <a:p>
            <a:pPr algn="ctr" defTabSz="914423"/>
            <a:endParaRPr lang="en-US">
              <a:solidFill>
                <a:srgbClr val="404040"/>
              </a:solidFill>
              <a:latin typeface="PS TT Commons DemiBold"/>
            </a:endParaRPr>
          </a:p>
        </p:txBody>
      </p:sp>
      <p:sp>
        <p:nvSpPr>
          <p:cNvPr id="5" name="TextBox 4">
            <a:extLst>
              <a:ext uri="{FF2B5EF4-FFF2-40B4-BE49-F238E27FC236}">
                <a16:creationId xmlns:a16="http://schemas.microsoft.com/office/drawing/2014/main" id="{82FA3EEB-2B95-4FE1-9F0A-EF1A5907671B}"/>
              </a:ext>
            </a:extLst>
          </p:cNvPr>
          <p:cNvSpPr txBox="1"/>
          <p:nvPr/>
        </p:nvSpPr>
        <p:spPr>
          <a:xfrm>
            <a:off x="3065253" y="4168662"/>
            <a:ext cx="2685691" cy="376257"/>
          </a:xfrm>
          <a:prstGeom prst="rect">
            <a:avLst/>
          </a:prstGeom>
          <a:noFill/>
        </p:spPr>
        <p:txBody>
          <a:bodyPr wrap="square">
            <a:spAutoFit/>
          </a:bodyPr>
          <a:lstStyle/>
          <a:p>
            <a:pPr defTabSz="914423">
              <a:lnSpc>
                <a:spcPct val="110000"/>
              </a:lnSpc>
            </a:pPr>
            <a:r>
              <a:rPr lang="en-US" dirty="0" err="1">
                <a:solidFill>
                  <a:srgbClr val="FFFFFF"/>
                </a:solidFill>
                <a:latin typeface="PS TT Commons DemiBold"/>
              </a:rPr>
              <a:t>val</a:t>
            </a:r>
            <a:r>
              <a:rPr lang="en-US" dirty="0">
                <a:solidFill>
                  <a:srgbClr val="FFFFFF"/>
                </a:solidFill>
                <a:latin typeface="PS TT Commons DemiBold"/>
              </a:rPr>
              <a:t> square: x: int -&gt; int</a:t>
            </a:r>
          </a:p>
        </p:txBody>
      </p:sp>
    </p:spTree>
    <p:extLst>
      <p:ext uri="{BB962C8B-B14F-4D97-AF65-F5344CB8AC3E}">
        <p14:creationId xmlns:p14="http://schemas.microsoft.com/office/powerpoint/2010/main" val="276213195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Roboto Mono" panose="00000009000000000000" pitchFamily="49" charset="0"/>
                <a:ea typeface="Roboto Mono" panose="00000009000000000000" pitchFamily="49" charset="0"/>
              </a:rPr>
              <a:t>square 3 + 1 = 10</a:t>
            </a:r>
          </a:p>
        </p:txBody>
      </p:sp>
      <p:sp>
        <p:nvSpPr>
          <p:cNvPr id="3" name="Right Brace 2">
            <a:extLst>
              <a:ext uri="{FF2B5EF4-FFF2-40B4-BE49-F238E27FC236}">
                <a16:creationId xmlns:a16="http://schemas.microsoft.com/office/drawing/2014/main" id="{ED4726E8-CABA-461E-BE96-F15E3CC783B7}"/>
              </a:ext>
            </a:extLst>
          </p:cNvPr>
          <p:cNvSpPr/>
          <p:nvPr/>
        </p:nvSpPr>
        <p:spPr>
          <a:xfrm rot="5400000">
            <a:off x="3998452" y="2922254"/>
            <a:ext cx="493033" cy="1999782"/>
          </a:xfrm>
          <a:prstGeom prst="rightBrace">
            <a:avLst/>
          </a:prstGeom>
          <a:noFill/>
          <a:ln>
            <a:solidFill>
              <a:schemeClr val="bg1"/>
            </a:solidFill>
            <a:prstDash val="dashDot"/>
          </a:ln>
        </p:spPr>
        <p:style>
          <a:lnRef idx="1">
            <a:schemeClr val="accent1"/>
          </a:lnRef>
          <a:fillRef idx="0">
            <a:schemeClr val="accent1"/>
          </a:fillRef>
          <a:effectRef idx="0">
            <a:schemeClr val="accent1"/>
          </a:effectRef>
          <a:fontRef idx="minor">
            <a:schemeClr val="tx1"/>
          </a:fontRef>
        </p:style>
        <p:txBody>
          <a:bodyPr rtlCol="0" anchor="ctr"/>
          <a:lstStyle/>
          <a:p>
            <a:pPr algn="ctr" defTabSz="914423">
              <a:defRPr/>
            </a:pPr>
            <a:endParaRPr lang="en-US">
              <a:solidFill>
                <a:srgbClr val="404040"/>
              </a:solidFill>
              <a:latin typeface="PS TT Commons DemiBold"/>
            </a:endParaRPr>
          </a:p>
        </p:txBody>
      </p:sp>
      <p:sp>
        <p:nvSpPr>
          <p:cNvPr id="5" name="TextBox 4">
            <a:extLst>
              <a:ext uri="{FF2B5EF4-FFF2-40B4-BE49-F238E27FC236}">
                <a16:creationId xmlns:a16="http://schemas.microsoft.com/office/drawing/2014/main" id="{82FA3EEB-2B95-4FE1-9F0A-EF1A5907671B}"/>
              </a:ext>
            </a:extLst>
          </p:cNvPr>
          <p:cNvSpPr txBox="1"/>
          <p:nvPr/>
        </p:nvSpPr>
        <p:spPr>
          <a:xfrm>
            <a:off x="3065253" y="4168662"/>
            <a:ext cx="2685691" cy="376257"/>
          </a:xfrm>
          <a:prstGeom prst="rect">
            <a:avLst/>
          </a:prstGeom>
          <a:noFill/>
        </p:spPr>
        <p:txBody>
          <a:bodyPr wrap="square">
            <a:spAutoFit/>
          </a:bodyPr>
          <a:lstStyle/>
          <a:p>
            <a:pPr defTabSz="914423">
              <a:lnSpc>
                <a:spcPct val="110000"/>
              </a:lnSpc>
              <a:defRPr/>
            </a:pPr>
            <a:r>
              <a:rPr lang="en-US" dirty="0" err="1">
                <a:solidFill>
                  <a:srgbClr val="FFFFFF"/>
                </a:solidFill>
                <a:latin typeface="PS TT Commons DemiBold"/>
              </a:rPr>
              <a:t>val</a:t>
            </a:r>
            <a:r>
              <a:rPr lang="en-US" dirty="0">
                <a:solidFill>
                  <a:srgbClr val="FFFFFF"/>
                </a:solidFill>
                <a:latin typeface="PS TT Commons DemiBold"/>
              </a:rPr>
              <a:t> square: x: int -&gt; int</a:t>
            </a:r>
          </a:p>
        </p:txBody>
      </p:sp>
    </p:spTree>
    <p:extLst>
      <p:ext uri="{BB962C8B-B14F-4D97-AF65-F5344CB8AC3E}">
        <p14:creationId xmlns:p14="http://schemas.microsoft.com/office/powerpoint/2010/main" val="127516651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Roboto Mono" panose="00000009000000000000" pitchFamily="49" charset="0"/>
                <a:ea typeface="Roboto Mono" panose="00000009000000000000" pitchFamily="49" charset="0"/>
              </a:rPr>
              <a:t>square 3 + 1 = 10</a:t>
            </a:r>
          </a:p>
        </p:txBody>
      </p:sp>
      <p:sp>
        <p:nvSpPr>
          <p:cNvPr id="3" name="Right Brace 2">
            <a:extLst>
              <a:ext uri="{FF2B5EF4-FFF2-40B4-BE49-F238E27FC236}">
                <a16:creationId xmlns:a16="http://schemas.microsoft.com/office/drawing/2014/main" id="{ED4726E8-CABA-461E-BE96-F15E3CC783B7}"/>
              </a:ext>
            </a:extLst>
          </p:cNvPr>
          <p:cNvSpPr/>
          <p:nvPr/>
        </p:nvSpPr>
        <p:spPr>
          <a:xfrm rot="5400000">
            <a:off x="4320505" y="2600201"/>
            <a:ext cx="493033" cy="2643888"/>
          </a:xfrm>
          <a:prstGeom prst="rightBrace">
            <a:avLst/>
          </a:prstGeom>
          <a:noFill/>
          <a:ln>
            <a:solidFill>
              <a:schemeClr val="bg1"/>
            </a:solidFill>
            <a:prstDash val="dashDot"/>
          </a:ln>
        </p:spPr>
        <p:style>
          <a:lnRef idx="1">
            <a:schemeClr val="accent1"/>
          </a:lnRef>
          <a:fillRef idx="0">
            <a:schemeClr val="accent1"/>
          </a:fillRef>
          <a:effectRef idx="0">
            <a:schemeClr val="accent1"/>
          </a:effectRef>
          <a:fontRef idx="minor">
            <a:schemeClr val="tx1"/>
          </a:fontRef>
        </p:style>
        <p:txBody>
          <a:bodyPr rtlCol="0" anchor="ctr"/>
          <a:lstStyle/>
          <a:p>
            <a:pPr algn="ctr" defTabSz="914423">
              <a:defRPr/>
            </a:pPr>
            <a:endParaRPr lang="en-US">
              <a:solidFill>
                <a:srgbClr val="404040"/>
              </a:solidFill>
              <a:latin typeface="PS TT Commons DemiBold"/>
            </a:endParaRPr>
          </a:p>
        </p:txBody>
      </p:sp>
      <p:sp>
        <p:nvSpPr>
          <p:cNvPr id="7" name="Title 1">
            <a:extLst>
              <a:ext uri="{FF2B5EF4-FFF2-40B4-BE49-F238E27FC236}">
                <a16:creationId xmlns:a16="http://schemas.microsoft.com/office/drawing/2014/main" id="{2655A0E7-64B1-42C5-A076-63B6EF19EC8F}"/>
              </a:ext>
            </a:extLst>
          </p:cNvPr>
          <p:cNvSpPr txBox="1">
            <a:spLocks/>
          </p:cNvSpPr>
          <p:nvPr/>
        </p:nvSpPr>
        <p:spPr>
          <a:xfrm>
            <a:off x="2040464" y="3960702"/>
            <a:ext cx="5053115" cy="1226651"/>
          </a:xfrm>
          <a:prstGeom prst="rect">
            <a:avLst/>
          </a:prstGeom>
        </p:spPr>
        <p:txBody>
          <a:bodyPr vert="horz" lIns="60960" tIns="30480" rIns="60960" bIns="30480" rtlCol="0" anchor="ctr">
            <a:noAutofit/>
          </a:bodyPr>
          <a:lstStyle>
            <a:lvl1pPr algn="ctr" defTabSz="1371566" rtl="0" eaLnBrk="1" latinLnBrk="0" hangingPunct="1">
              <a:lnSpc>
                <a:spcPct val="100000"/>
              </a:lnSpc>
              <a:spcBef>
                <a:spcPct val="0"/>
              </a:spcBef>
              <a:buNone/>
              <a:defRPr sz="6600" kern="1200" baseline="0">
                <a:solidFill>
                  <a:schemeClr val="bg1"/>
                </a:solidFill>
                <a:latin typeface="+mj-lt"/>
                <a:ea typeface="+mj-ea"/>
                <a:cs typeface="+mj-cs"/>
              </a:defRPr>
            </a:lvl1pPr>
          </a:lstStyle>
          <a:p>
            <a:pPr defTabSz="914423"/>
            <a:r>
              <a:rPr lang="en-US" sz="4400" dirty="0">
                <a:solidFill>
                  <a:srgbClr val="FFFFFF"/>
                </a:solidFill>
                <a:latin typeface="Roboto Mono" panose="00000009000000000000" pitchFamily="49" charset="0"/>
                <a:ea typeface="Roboto Mono" panose="00000009000000000000" pitchFamily="49" charset="0"/>
              </a:rPr>
              <a:t>9</a:t>
            </a:r>
          </a:p>
        </p:txBody>
      </p:sp>
    </p:spTree>
    <p:extLst>
      <p:ext uri="{BB962C8B-B14F-4D97-AF65-F5344CB8AC3E}">
        <p14:creationId xmlns:p14="http://schemas.microsoft.com/office/powerpoint/2010/main" val="328969077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Roboto Mono" panose="00000009000000000000" pitchFamily="49" charset="0"/>
                <a:ea typeface="Roboto Mono" panose="00000009000000000000" pitchFamily="49" charset="0"/>
              </a:rPr>
              <a:t>square 3 + 1 = 10</a:t>
            </a:r>
          </a:p>
        </p:txBody>
      </p:sp>
      <p:sp>
        <p:nvSpPr>
          <p:cNvPr id="3" name="Right Brace 2">
            <a:extLst>
              <a:ext uri="{FF2B5EF4-FFF2-40B4-BE49-F238E27FC236}">
                <a16:creationId xmlns:a16="http://schemas.microsoft.com/office/drawing/2014/main" id="{ED4726E8-CABA-461E-BE96-F15E3CC783B7}"/>
              </a:ext>
            </a:extLst>
          </p:cNvPr>
          <p:cNvSpPr/>
          <p:nvPr/>
        </p:nvSpPr>
        <p:spPr>
          <a:xfrm rot="5400000">
            <a:off x="4320505" y="2600201"/>
            <a:ext cx="493033" cy="2643888"/>
          </a:xfrm>
          <a:prstGeom prst="rightBrace">
            <a:avLst/>
          </a:prstGeom>
          <a:noFill/>
          <a:ln>
            <a:solidFill>
              <a:schemeClr val="bg1"/>
            </a:solidFill>
            <a:prstDash val="dashDot"/>
          </a:ln>
        </p:spPr>
        <p:style>
          <a:lnRef idx="1">
            <a:schemeClr val="accent1"/>
          </a:lnRef>
          <a:fillRef idx="0">
            <a:schemeClr val="accent1"/>
          </a:fillRef>
          <a:effectRef idx="0">
            <a:schemeClr val="accent1"/>
          </a:effectRef>
          <a:fontRef idx="minor">
            <a:schemeClr val="tx1"/>
          </a:fontRef>
        </p:style>
        <p:txBody>
          <a:bodyPr rtlCol="0" anchor="ctr"/>
          <a:lstStyle/>
          <a:p>
            <a:pPr algn="ctr" defTabSz="914423">
              <a:defRPr/>
            </a:pPr>
            <a:endParaRPr lang="en-US">
              <a:solidFill>
                <a:srgbClr val="404040"/>
              </a:solidFill>
              <a:latin typeface="PS TT Commons DemiBold"/>
            </a:endParaRPr>
          </a:p>
        </p:txBody>
      </p:sp>
      <p:sp>
        <p:nvSpPr>
          <p:cNvPr id="7" name="Title 1">
            <a:extLst>
              <a:ext uri="{FF2B5EF4-FFF2-40B4-BE49-F238E27FC236}">
                <a16:creationId xmlns:a16="http://schemas.microsoft.com/office/drawing/2014/main" id="{2655A0E7-64B1-42C5-A076-63B6EF19EC8F}"/>
              </a:ext>
            </a:extLst>
          </p:cNvPr>
          <p:cNvSpPr txBox="1">
            <a:spLocks/>
          </p:cNvSpPr>
          <p:nvPr/>
        </p:nvSpPr>
        <p:spPr>
          <a:xfrm>
            <a:off x="4376467" y="3929598"/>
            <a:ext cx="868394" cy="1226651"/>
          </a:xfrm>
          <a:prstGeom prst="rect">
            <a:avLst/>
          </a:prstGeom>
        </p:spPr>
        <p:txBody>
          <a:bodyPr vert="horz" lIns="60960" tIns="30480" rIns="60960" bIns="30480" rtlCol="0" anchor="ctr">
            <a:noAutofit/>
          </a:bodyPr>
          <a:lstStyle>
            <a:lvl1pPr algn="ctr" defTabSz="1371566" rtl="0" eaLnBrk="1" latinLnBrk="0" hangingPunct="1">
              <a:lnSpc>
                <a:spcPct val="100000"/>
              </a:lnSpc>
              <a:spcBef>
                <a:spcPct val="0"/>
              </a:spcBef>
              <a:buNone/>
              <a:defRPr sz="6600" kern="1200" baseline="0">
                <a:solidFill>
                  <a:schemeClr val="bg1"/>
                </a:solidFill>
                <a:latin typeface="+mj-lt"/>
                <a:ea typeface="+mj-ea"/>
                <a:cs typeface="+mj-cs"/>
              </a:defRPr>
            </a:lvl1pPr>
          </a:lstStyle>
          <a:p>
            <a:pPr algn="l" defTabSz="914423">
              <a:defRPr/>
            </a:pPr>
            <a:r>
              <a:rPr lang="en-US" sz="4400" dirty="0">
                <a:solidFill>
                  <a:srgbClr val="FFFFFF"/>
                </a:solidFill>
                <a:latin typeface="Roboto Mono" panose="00000009000000000000" pitchFamily="49" charset="0"/>
                <a:ea typeface="Roboto Mono" panose="00000009000000000000" pitchFamily="49" charset="0"/>
              </a:rPr>
              <a:t>9</a:t>
            </a:r>
          </a:p>
        </p:txBody>
      </p:sp>
      <p:sp>
        <p:nvSpPr>
          <p:cNvPr id="5" name="Title 1">
            <a:extLst>
              <a:ext uri="{FF2B5EF4-FFF2-40B4-BE49-F238E27FC236}">
                <a16:creationId xmlns:a16="http://schemas.microsoft.com/office/drawing/2014/main" id="{005BA62C-6CDF-430F-9CC7-EE72A40F8058}"/>
              </a:ext>
            </a:extLst>
          </p:cNvPr>
          <p:cNvSpPr txBox="1">
            <a:spLocks/>
          </p:cNvSpPr>
          <p:nvPr/>
        </p:nvSpPr>
        <p:spPr>
          <a:xfrm>
            <a:off x="6197550" y="3901322"/>
            <a:ext cx="3072971" cy="1226651"/>
          </a:xfrm>
          <a:prstGeom prst="rect">
            <a:avLst/>
          </a:prstGeom>
        </p:spPr>
        <p:txBody>
          <a:bodyPr vert="horz" lIns="60960" tIns="30480" rIns="60960" bIns="30480" rtlCol="0" anchor="ctr">
            <a:noAutofit/>
          </a:bodyPr>
          <a:lstStyle>
            <a:lvl1pPr algn="ctr" defTabSz="1371566" rtl="0" eaLnBrk="1" latinLnBrk="0" hangingPunct="1">
              <a:lnSpc>
                <a:spcPct val="100000"/>
              </a:lnSpc>
              <a:spcBef>
                <a:spcPct val="0"/>
              </a:spcBef>
              <a:buNone/>
              <a:defRPr sz="6600" kern="1200" baseline="0">
                <a:solidFill>
                  <a:schemeClr val="bg1"/>
                </a:solidFill>
                <a:latin typeface="+mj-lt"/>
                <a:ea typeface="+mj-ea"/>
                <a:cs typeface="+mj-cs"/>
              </a:defRPr>
            </a:lvl1pPr>
          </a:lstStyle>
          <a:p>
            <a:pPr algn="l" defTabSz="914423">
              <a:defRPr/>
            </a:pPr>
            <a:r>
              <a:rPr lang="en-US" sz="4400" dirty="0">
                <a:solidFill>
                  <a:srgbClr val="FFFFFF"/>
                </a:solidFill>
                <a:latin typeface="Roboto Mono" panose="00000009000000000000" pitchFamily="49" charset="0"/>
                <a:ea typeface="Roboto Mono" panose="00000009000000000000" pitchFamily="49" charset="0"/>
              </a:rPr>
              <a:t>+ 1 = 10</a:t>
            </a:r>
          </a:p>
        </p:txBody>
      </p:sp>
      <p:sp>
        <p:nvSpPr>
          <p:cNvPr id="6" name="Right Brace 5">
            <a:extLst>
              <a:ext uri="{FF2B5EF4-FFF2-40B4-BE49-F238E27FC236}">
                <a16:creationId xmlns:a16="http://schemas.microsoft.com/office/drawing/2014/main" id="{4017CD8F-71A8-46D5-A371-83BBDA2AC868}"/>
              </a:ext>
            </a:extLst>
          </p:cNvPr>
          <p:cNvSpPr/>
          <p:nvPr/>
        </p:nvSpPr>
        <p:spPr>
          <a:xfrm rot="5400000">
            <a:off x="6199307" y="4751906"/>
            <a:ext cx="493033" cy="496549"/>
          </a:xfrm>
          <a:prstGeom prst="rightBrace">
            <a:avLst/>
          </a:prstGeom>
          <a:noFill/>
          <a:ln>
            <a:solidFill>
              <a:schemeClr val="bg1"/>
            </a:solidFill>
            <a:prstDash val="dashDot"/>
          </a:ln>
        </p:spPr>
        <p:style>
          <a:lnRef idx="1">
            <a:schemeClr val="accent1"/>
          </a:lnRef>
          <a:fillRef idx="0">
            <a:schemeClr val="accent1"/>
          </a:fillRef>
          <a:effectRef idx="0">
            <a:schemeClr val="accent1"/>
          </a:effectRef>
          <a:fontRef idx="minor">
            <a:schemeClr val="tx1"/>
          </a:fontRef>
        </p:style>
        <p:txBody>
          <a:bodyPr rtlCol="0" anchor="ctr"/>
          <a:lstStyle/>
          <a:p>
            <a:pPr algn="ctr" defTabSz="914423">
              <a:defRPr/>
            </a:pPr>
            <a:endParaRPr lang="en-US">
              <a:solidFill>
                <a:srgbClr val="404040"/>
              </a:solidFill>
              <a:latin typeface="PS TT Commons DemiBold"/>
            </a:endParaRPr>
          </a:p>
        </p:txBody>
      </p:sp>
      <p:sp>
        <p:nvSpPr>
          <p:cNvPr id="8" name="TextBox 7">
            <a:extLst>
              <a:ext uri="{FF2B5EF4-FFF2-40B4-BE49-F238E27FC236}">
                <a16:creationId xmlns:a16="http://schemas.microsoft.com/office/drawing/2014/main" id="{5DB20386-4752-42D2-8C9B-F7E79502C487}"/>
              </a:ext>
            </a:extLst>
          </p:cNvPr>
          <p:cNvSpPr txBox="1"/>
          <p:nvPr/>
        </p:nvSpPr>
        <p:spPr>
          <a:xfrm>
            <a:off x="4653057" y="5260459"/>
            <a:ext cx="4318415" cy="376257"/>
          </a:xfrm>
          <a:prstGeom prst="rect">
            <a:avLst/>
          </a:prstGeom>
          <a:noFill/>
        </p:spPr>
        <p:txBody>
          <a:bodyPr wrap="square">
            <a:spAutoFit/>
          </a:bodyPr>
          <a:lstStyle/>
          <a:p>
            <a:pPr defTabSz="914423">
              <a:lnSpc>
                <a:spcPct val="110000"/>
              </a:lnSpc>
              <a:defRPr/>
            </a:pPr>
            <a:r>
              <a:rPr lang="en-US" dirty="0" err="1">
                <a:solidFill>
                  <a:srgbClr val="FFFFFF"/>
                </a:solidFill>
                <a:latin typeface="PS TT Commons DemiBold"/>
              </a:rPr>
              <a:t>val</a:t>
            </a:r>
            <a:r>
              <a:rPr lang="en-US" dirty="0">
                <a:solidFill>
                  <a:srgbClr val="FFFFFF"/>
                </a:solidFill>
                <a:latin typeface="PS TT Commons DemiBold"/>
              </a:rPr>
              <a:t> it: (int -&gt; int -&gt; int) = &lt;fun:it@16-4&gt;</a:t>
            </a:r>
          </a:p>
        </p:txBody>
      </p:sp>
    </p:spTree>
    <p:extLst>
      <p:ext uri="{BB962C8B-B14F-4D97-AF65-F5344CB8AC3E}">
        <p14:creationId xmlns:p14="http://schemas.microsoft.com/office/powerpoint/2010/main" val="253369386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Roboto Mono" panose="00000009000000000000" pitchFamily="49" charset="0"/>
                <a:ea typeface="Roboto Mono" panose="00000009000000000000" pitchFamily="49" charset="0"/>
              </a:rPr>
              <a:t>square 3 + 1 = 10</a:t>
            </a:r>
          </a:p>
        </p:txBody>
      </p:sp>
      <p:sp>
        <p:nvSpPr>
          <p:cNvPr id="3" name="Right Brace 2">
            <a:extLst>
              <a:ext uri="{FF2B5EF4-FFF2-40B4-BE49-F238E27FC236}">
                <a16:creationId xmlns:a16="http://schemas.microsoft.com/office/drawing/2014/main" id="{ED4726E8-CABA-461E-BE96-F15E3CC783B7}"/>
              </a:ext>
            </a:extLst>
          </p:cNvPr>
          <p:cNvSpPr/>
          <p:nvPr/>
        </p:nvSpPr>
        <p:spPr>
          <a:xfrm rot="5400000">
            <a:off x="4320505" y="2600201"/>
            <a:ext cx="493033" cy="2643888"/>
          </a:xfrm>
          <a:prstGeom prst="rightBrace">
            <a:avLst/>
          </a:prstGeom>
          <a:noFill/>
          <a:ln>
            <a:solidFill>
              <a:schemeClr val="bg1"/>
            </a:solidFill>
            <a:prstDash val="dashDot"/>
          </a:ln>
        </p:spPr>
        <p:style>
          <a:lnRef idx="1">
            <a:schemeClr val="accent1"/>
          </a:lnRef>
          <a:fillRef idx="0">
            <a:schemeClr val="accent1"/>
          </a:fillRef>
          <a:effectRef idx="0">
            <a:schemeClr val="accent1"/>
          </a:effectRef>
          <a:fontRef idx="minor">
            <a:schemeClr val="tx1"/>
          </a:fontRef>
        </p:style>
        <p:txBody>
          <a:bodyPr rtlCol="0" anchor="ctr"/>
          <a:lstStyle/>
          <a:p>
            <a:pPr algn="ctr" defTabSz="914423">
              <a:defRPr/>
            </a:pPr>
            <a:endParaRPr lang="en-US">
              <a:solidFill>
                <a:srgbClr val="404040"/>
              </a:solidFill>
              <a:latin typeface="PS TT Commons DemiBold"/>
            </a:endParaRPr>
          </a:p>
        </p:txBody>
      </p:sp>
      <p:sp>
        <p:nvSpPr>
          <p:cNvPr id="7" name="Title 1">
            <a:extLst>
              <a:ext uri="{FF2B5EF4-FFF2-40B4-BE49-F238E27FC236}">
                <a16:creationId xmlns:a16="http://schemas.microsoft.com/office/drawing/2014/main" id="{2655A0E7-64B1-42C5-A076-63B6EF19EC8F}"/>
              </a:ext>
            </a:extLst>
          </p:cNvPr>
          <p:cNvSpPr txBox="1">
            <a:spLocks/>
          </p:cNvSpPr>
          <p:nvPr/>
        </p:nvSpPr>
        <p:spPr>
          <a:xfrm>
            <a:off x="4376467" y="3929598"/>
            <a:ext cx="868394" cy="1226651"/>
          </a:xfrm>
          <a:prstGeom prst="rect">
            <a:avLst/>
          </a:prstGeom>
        </p:spPr>
        <p:txBody>
          <a:bodyPr vert="horz" lIns="60960" tIns="30480" rIns="60960" bIns="30480" rtlCol="0" anchor="ctr">
            <a:noAutofit/>
          </a:bodyPr>
          <a:lstStyle>
            <a:lvl1pPr algn="ctr" defTabSz="1371566" rtl="0" eaLnBrk="1" latinLnBrk="0" hangingPunct="1">
              <a:lnSpc>
                <a:spcPct val="100000"/>
              </a:lnSpc>
              <a:spcBef>
                <a:spcPct val="0"/>
              </a:spcBef>
              <a:buNone/>
              <a:defRPr sz="6600" kern="1200" baseline="0">
                <a:solidFill>
                  <a:schemeClr val="bg1"/>
                </a:solidFill>
                <a:latin typeface="+mj-lt"/>
                <a:ea typeface="+mj-ea"/>
                <a:cs typeface="+mj-cs"/>
              </a:defRPr>
            </a:lvl1pPr>
          </a:lstStyle>
          <a:p>
            <a:pPr algn="l" defTabSz="914423">
              <a:defRPr/>
            </a:pPr>
            <a:r>
              <a:rPr lang="en-US" sz="4400" dirty="0">
                <a:solidFill>
                  <a:srgbClr val="FFFFFF"/>
                </a:solidFill>
                <a:latin typeface="Roboto Mono" panose="00000009000000000000" pitchFamily="49" charset="0"/>
                <a:ea typeface="Roboto Mono" panose="00000009000000000000" pitchFamily="49" charset="0"/>
              </a:rPr>
              <a:t>9</a:t>
            </a:r>
          </a:p>
        </p:txBody>
      </p:sp>
      <p:sp>
        <p:nvSpPr>
          <p:cNvPr id="5" name="Title 1">
            <a:extLst>
              <a:ext uri="{FF2B5EF4-FFF2-40B4-BE49-F238E27FC236}">
                <a16:creationId xmlns:a16="http://schemas.microsoft.com/office/drawing/2014/main" id="{005BA62C-6CDF-430F-9CC7-EE72A40F8058}"/>
              </a:ext>
            </a:extLst>
          </p:cNvPr>
          <p:cNvSpPr txBox="1">
            <a:spLocks/>
          </p:cNvSpPr>
          <p:nvPr/>
        </p:nvSpPr>
        <p:spPr>
          <a:xfrm>
            <a:off x="6197550" y="3901322"/>
            <a:ext cx="3072971" cy="1226651"/>
          </a:xfrm>
          <a:prstGeom prst="rect">
            <a:avLst/>
          </a:prstGeom>
        </p:spPr>
        <p:txBody>
          <a:bodyPr vert="horz" lIns="60960" tIns="30480" rIns="60960" bIns="30480" rtlCol="0" anchor="ctr">
            <a:noAutofit/>
          </a:bodyPr>
          <a:lstStyle>
            <a:lvl1pPr algn="ctr" defTabSz="1371566" rtl="0" eaLnBrk="1" latinLnBrk="0" hangingPunct="1">
              <a:lnSpc>
                <a:spcPct val="100000"/>
              </a:lnSpc>
              <a:spcBef>
                <a:spcPct val="0"/>
              </a:spcBef>
              <a:buNone/>
              <a:defRPr sz="6600" kern="1200" baseline="0">
                <a:solidFill>
                  <a:schemeClr val="bg1"/>
                </a:solidFill>
                <a:latin typeface="+mj-lt"/>
                <a:ea typeface="+mj-ea"/>
                <a:cs typeface="+mj-cs"/>
              </a:defRPr>
            </a:lvl1pPr>
          </a:lstStyle>
          <a:p>
            <a:pPr algn="l" defTabSz="914423">
              <a:defRPr/>
            </a:pPr>
            <a:r>
              <a:rPr lang="en-US" sz="4400" dirty="0">
                <a:solidFill>
                  <a:srgbClr val="FFFFFF"/>
                </a:solidFill>
                <a:latin typeface="Roboto Mono" panose="00000009000000000000" pitchFamily="49" charset="0"/>
                <a:ea typeface="Roboto Mono" panose="00000009000000000000" pitchFamily="49" charset="0"/>
              </a:rPr>
              <a:t>+ 1 = 10</a:t>
            </a:r>
          </a:p>
        </p:txBody>
      </p:sp>
      <p:sp>
        <p:nvSpPr>
          <p:cNvPr id="6" name="Right Brace 5">
            <a:extLst>
              <a:ext uri="{FF2B5EF4-FFF2-40B4-BE49-F238E27FC236}">
                <a16:creationId xmlns:a16="http://schemas.microsoft.com/office/drawing/2014/main" id="{4017CD8F-71A8-46D5-A371-83BBDA2AC868}"/>
              </a:ext>
            </a:extLst>
          </p:cNvPr>
          <p:cNvSpPr/>
          <p:nvPr/>
        </p:nvSpPr>
        <p:spPr>
          <a:xfrm rot="5400000">
            <a:off x="5548223" y="3581908"/>
            <a:ext cx="493033" cy="2836545"/>
          </a:xfrm>
          <a:prstGeom prst="rightBrace">
            <a:avLst/>
          </a:prstGeom>
          <a:noFill/>
          <a:ln>
            <a:solidFill>
              <a:schemeClr val="bg1"/>
            </a:solidFill>
            <a:prstDash val="dashDot"/>
          </a:ln>
        </p:spPr>
        <p:style>
          <a:lnRef idx="1">
            <a:schemeClr val="accent1"/>
          </a:lnRef>
          <a:fillRef idx="0">
            <a:schemeClr val="accent1"/>
          </a:fillRef>
          <a:effectRef idx="0">
            <a:schemeClr val="accent1"/>
          </a:effectRef>
          <a:fontRef idx="minor">
            <a:schemeClr val="tx1"/>
          </a:fontRef>
        </p:style>
        <p:txBody>
          <a:bodyPr rtlCol="0" anchor="ctr"/>
          <a:lstStyle/>
          <a:p>
            <a:pPr algn="ctr" defTabSz="914423">
              <a:defRPr/>
            </a:pPr>
            <a:endParaRPr lang="en-US">
              <a:solidFill>
                <a:srgbClr val="404040"/>
              </a:solidFill>
              <a:latin typeface="PS TT Commons DemiBold"/>
            </a:endParaRPr>
          </a:p>
        </p:txBody>
      </p:sp>
      <p:sp>
        <p:nvSpPr>
          <p:cNvPr id="9" name="Title 1">
            <a:extLst>
              <a:ext uri="{FF2B5EF4-FFF2-40B4-BE49-F238E27FC236}">
                <a16:creationId xmlns:a16="http://schemas.microsoft.com/office/drawing/2014/main" id="{C5F9BA80-1543-4426-BB5F-90BF0EE799FD}"/>
              </a:ext>
            </a:extLst>
          </p:cNvPr>
          <p:cNvSpPr txBox="1">
            <a:spLocks/>
          </p:cNvSpPr>
          <p:nvPr/>
        </p:nvSpPr>
        <p:spPr>
          <a:xfrm>
            <a:off x="5412914" y="5048691"/>
            <a:ext cx="963337" cy="1226651"/>
          </a:xfrm>
          <a:prstGeom prst="rect">
            <a:avLst/>
          </a:prstGeom>
        </p:spPr>
        <p:txBody>
          <a:bodyPr vert="horz" lIns="60960" tIns="30480" rIns="60960" bIns="30480" rtlCol="0" anchor="ctr">
            <a:noAutofit/>
          </a:bodyPr>
          <a:lstStyle>
            <a:lvl1pPr algn="ctr" defTabSz="1371566" rtl="0" eaLnBrk="1" latinLnBrk="0" hangingPunct="1">
              <a:lnSpc>
                <a:spcPct val="100000"/>
              </a:lnSpc>
              <a:spcBef>
                <a:spcPct val="0"/>
              </a:spcBef>
              <a:buNone/>
              <a:defRPr sz="6600" kern="1200" baseline="0">
                <a:solidFill>
                  <a:schemeClr val="bg1"/>
                </a:solidFill>
                <a:latin typeface="+mj-lt"/>
                <a:ea typeface="+mj-ea"/>
                <a:cs typeface="+mj-cs"/>
              </a:defRPr>
            </a:lvl1pPr>
          </a:lstStyle>
          <a:p>
            <a:pPr algn="l" defTabSz="914423">
              <a:defRPr/>
            </a:pPr>
            <a:r>
              <a:rPr lang="en-US" sz="4400" dirty="0">
                <a:solidFill>
                  <a:srgbClr val="FFFFFF"/>
                </a:solidFill>
                <a:latin typeface="Roboto Mono" panose="00000009000000000000" pitchFamily="49" charset="0"/>
                <a:ea typeface="Roboto Mono" panose="00000009000000000000" pitchFamily="49" charset="0"/>
              </a:rPr>
              <a:t>10</a:t>
            </a:r>
          </a:p>
        </p:txBody>
      </p:sp>
      <p:sp>
        <p:nvSpPr>
          <p:cNvPr id="10" name="Title 1">
            <a:extLst>
              <a:ext uri="{FF2B5EF4-FFF2-40B4-BE49-F238E27FC236}">
                <a16:creationId xmlns:a16="http://schemas.microsoft.com/office/drawing/2014/main" id="{FF4E306D-F6D0-42FC-BAA8-12F038CCA544}"/>
              </a:ext>
            </a:extLst>
          </p:cNvPr>
          <p:cNvSpPr txBox="1">
            <a:spLocks/>
          </p:cNvSpPr>
          <p:nvPr/>
        </p:nvSpPr>
        <p:spPr>
          <a:xfrm>
            <a:off x="7544600" y="4993575"/>
            <a:ext cx="1654781" cy="1226651"/>
          </a:xfrm>
          <a:prstGeom prst="rect">
            <a:avLst/>
          </a:prstGeom>
        </p:spPr>
        <p:txBody>
          <a:bodyPr vert="horz" lIns="60960" tIns="30480" rIns="60960" bIns="30480" rtlCol="0" anchor="ctr">
            <a:noAutofit/>
          </a:bodyPr>
          <a:lstStyle>
            <a:lvl1pPr algn="ctr" defTabSz="1371566" rtl="0" eaLnBrk="1" latinLnBrk="0" hangingPunct="1">
              <a:lnSpc>
                <a:spcPct val="100000"/>
              </a:lnSpc>
              <a:spcBef>
                <a:spcPct val="0"/>
              </a:spcBef>
              <a:buNone/>
              <a:defRPr sz="6600" kern="1200" baseline="0">
                <a:solidFill>
                  <a:schemeClr val="bg1"/>
                </a:solidFill>
                <a:latin typeface="+mj-lt"/>
                <a:ea typeface="+mj-ea"/>
                <a:cs typeface="+mj-cs"/>
              </a:defRPr>
            </a:lvl1pPr>
          </a:lstStyle>
          <a:p>
            <a:pPr algn="l" defTabSz="914423">
              <a:defRPr/>
            </a:pPr>
            <a:r>
              <a:rPr lang="en-US" sz="4400" dirty="0">
                <a:solidFill>
                  <a:srgbClr val="FFFFFF"/>
                </a:solidFill>
                <a:latin typeface="Roboto Mono" panose="00000009000000000000" pitchFamily="49" charset="0"/>
                <a:ea typeface="Roboto Mono" panose="00000009000000000000" pitchFamily="49" charset="0"/>
              </a:rPr>
              <a:t>= 10</a:t>
            </a:r>
          </a:p>
        </p:txBody>
      </p:sp>
    </p:spTree>
    <p:extLst>
      <p:ext uri="{BB962C8B-B14F-4D97-AF65-F5344CB8AC3E}">
        <p14:creationId xmlns:p14="http://schemas.microsoft.com/office/powerpoint/2010/main" val="365817625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Roboto Mono" panose="00000009000000000000" pitchFamily="49" charset="0"/>
                <a:ea typeface="Roboto Mono" panose="00000009000000000000" pitchFamily="49" charset="0"/>
              </a:rPr>
              <a:t>square 3 + 1 = 10</a:t>
            </a:r>
          </a:p>
        </p:txBody>
      </p:sp>
      <p:sp>
        <p:nvSpPr>
          <p:cNvPr id="3" name="Right Brace 2">
            <a:extLst>
              <a:ext uri="{FF2B5EF4-FFF2-40B4-BE49-F238E27FC236}">
                <a16:creationId xmlns:a16="http://schemas.microsoft.com/office/drawing/2014/main" id="{ED4726E8-CABA-461E-BE96-F15E3CC783B7}"/>
              </a:ext>
            </a:extLst>
          </p:cNvPr>
          <p:cNvSpPr/>
          <p:nvPr/>
        </p:nvSpPr>
        <p:spPr>
          <a:xfrm rot="5400000">
            <a:off x="4320505" y="2600201"/>
            <a:ext cx="493033" cy="2643888"/>
          </a:xfrm>
          <a:prstGeom prst="rightBrace">
            <a:avLst/>
          </a:prstGeom>
          <a:noFill/>
          <a:ln>
            <a:solidFill>
              <a:schemeClr val="bg1"/>
            </a:solidFill>
            <a:prstDash val="dashDot"/>
          </a:ln>
        </p:spPr>
        <p:style>
          <a:lnRef idx="1">
            <a:schemeClr val="accent1"/>
          </a:lnRef>
          <a:fillRef idx="0">
            <a:schemeClr val="accent1"/>
          </a:fillRef>
          <a:effectRef idx="0">
            <a:schemeClr val="accent1"/>
          </a:effectRef>
          <a:fontRef idx="minor">
            <a:schemeClr val="tx1"/>
          </a:fontRef>
        </p:style>
        <p:txBody>
          <a:bodyPr rtlCol="0" anchor="ctr"/>
          <a:lstStyle/>
          <a:p>
            <a:pPr algn="ctr" defTabSz="914423">
              <a:defRPr/>
            </a:pPr>
            <a:endParaRPr lang="en-US">
              <a:solidFill>
                <a:srgbClr val="404040"/>
              </a:solidFill>
              <a:latin typeface="PS TT Commons DemiBold"/>
            </a:endParaRPr>
          </a:p>
        </p:txBody>
      </p:sp>
      <p:sp>
        <p:nvSpPr>
          <p:cNvPr id="7" name="Title 1">
            <a:extLst>
              <a:ext uri="{FF2B5EF4-FFF2-40B4-BE49-F238E27FC236}">
                <a16:creationId xmlns:a16="http://schemas.microsoft.com/office/drawing/2014/main" id="{2655A0E7-64B1-42C5-A076-63B6EF19EC8F}"/>
              </a:ext>
            </a:extLst>
          </p:cNvPr>
          <p:cNvSpPr txBox="1">
            <a:spLocks/>
          </p:cNvSpPr>
          <p:nvPr/>
        </p:nvSpPr>
        <p:spPr>
          <a:xfrm>
            <a:off x="4376467" y="3929598"/>
            <a:ext cx="868394" cy="1226651"/>
          </a:xfrm>
          <a:prstGeom prst="rect">
            <a:avLst/>
          </a:prstGeom>
        </p:spPr>
        <p:txBody>
          <a:bodyPr vert="horz" lIns="60960" tIns="30480" rIns="60960" bIns="30480" rtlCol="0" anchor="ctr">
            <a:noAutofit/>
          </a:bodyPr>
          <a:lstStyle>
            <a:lvl1pPr algn="ctr" defTabSz="1371566" rtl="0" eaLnBrk="1" latinLnBrk="0" hangingPunct="1">
              <a:lnSpc>
                <a:spcPct val="100000"/>
              </a:lnSpc>
              <a:spcBef>
                <a:spcPct val="0"/>
              </a:spcBef>
              <a:buNone/>
              <a:defRPr sz="6600" kern="1200" baseline="0">
                <a:solidFill>
                  <a:schemeClr val="bg1"/>
                </a:solidFill>
                <a:latin typeface="+mj-lt"/>
                <a:ea typeface="+mj-ea"/>
                <a:cs typeface="+mj-cs"/>
              </a:defRPr>
            </a:lvl1pPr>
          </a:lstStyle>
          <a:p>
            <a:pPr algn="l" defTabSz="914423">
              <a:defRPr/>
            </a:pPr>
            <a:r>
              <a:rPr lang="en-US" sz="4400" dirty="0">
                <a:solidFill>
                  <a:srgbClr val="FFFFFF"/>
                </a:solidFill>
                <a:latin typeface="Roboto Mono" panose="00000009000000000000" pitchFamily="49" charset="0"/>
                <a:ea typeface="Roboto Mono" panose="00000009000000000000" pitchFamily="49" charset="0"/>
              </a:rPr>
              <a:t>9</a:t>
            </a:r>
          </a:p>
        </p:txBody>
      </p:sp>
      <p:sp>
        <p:nvSpPr>
          <p:cNvPr id="5" name="Title 1">
            <a:extLst>
              <a:ext uri="{FF2B5EF4-FFF2-40B4-BE49-F238E27FC236}">
                <a16:creationId xmlns:a16="http://schemas.microsoft.com/office/drawing/2014/main" id="{005BA62C-6CDF-430F-9CC7-EE72A40F8058}"/>
              </a:ext>
            </a:extLst>
          </p:cNvPr>
          <p:cNvSpPr txBox="1">
            <a:spLocks/>
          </p:cNvSpPr>
          <p:nvPr/>
        </p:nvSpPr>
        <p:spPr>
          <a:xfrm>
            <a:off x="6197550" y="3901322"/>
            <a:ext cx="3072971" cy="1226651"/>
          </a:xfrm>
          <a:prstGeom prst="rect">
            <a:avLst/>
          </a:prstGeom>
        </p:spPr>
        <p:txBody>
          <a:bodyPr vert="horz" lIns="60960" tIns="30480" rIns="60960" bIns="30480" rtlCol="0" anchor="ctr">
            <a:noAutofit/>
          </a:bodyPr>
          <a:lstStyle>
            <a:lvl1pPr algn="ctr" defTabSz="1371566" rtl="0" eaLnBrk="1" latinLnBrk="0" hangingPunct="1">
              <a:lnSpc>
                <a:spcPct val="100000"/>
              </a:lnSpc>
              <a:spcBef>
                <a:spcPct val="0"/>
              </a:spcBef>
              <a:buNone/>
              <a:defRPr sz="6600" kern="1200" baseline="0">
                <a:solidFill>
                  <a:schemeClr val="bg1"/>
                </a:solidFill>
                <a:latin typeface="+mj-lt"/>
                <a:ea typeface="+mj-ea"/>
                <a:cs typeface="+mj-cs"/>
              </a:defRPr>
            </a:lvl1pPr>
          </a:lstStyle>
          <a:p>
            <a:pPr algn="l" defTabSz="914423">
              <a:defRPr/>
            </a:pPr>
            <a:r>
              <a:rPr lang="en-US" sz="4400" dirty="0">
                <a:solidFill>
                  <a:srgbClr val="FFFFFF"/>
                </a:solidFill>
                <a:latin typeface="Roboto Mono" panose="00000009000000000000" pitchFamily="49" charset="0"/>
                <a:ea typeface="Roboto Mono" panose="00000009000000000000" pitchFamily="49" charset="0"/>
              </a:rPr>
              <a:t>+ 1 = 10</a:t>
            </a:r>
          </a:p>
        </p:txBody>
      </p:sp>
      <p:sp>
        <p:nvSpPr>
          <p:cNvPr id="6" name="Right Brace 5">
            <a:extLst>
              <a:ext uri="{FF2B5EF4-FFF2-40B4-BE49-F238E27FC236}">
                <a16:creationId xmlns:a16="http://schemas.microsoft.com/office/drawing/2014/main" id="{4017CD8F-71A8-46D5-A371-83BBDA2AC868}"/>
              </a:ext>
            </a:extLst>
          </p:cNvPr>
          <p:cNvSpPr/>
          <p:nvPr/>
        </p:nvSpPr>
        <p:spPr>
          <a:xfrm rot="5400000">
            <a:off x="5548223" y="3581908"/>
            <a:ext cx="493033" cy="2836545"/>
          </a:xfrm>
          <a:prstGeom prst="rightBrace">
            <a:avLst/>
          </a:prstGeom>
          <a:noFill/>
          <a:ln>
            <a:solidFill>
              <a:schemeClr val="bg1"/>
            </a:solidFill>
            <a:prstDash val="dashDot"/>
          </a:ln>
        </p:spPr>
        <p:style>
          <a:lnRef idx="1">
            <a:schemeClr val="accent1"/>
          </a:lnRef>
          <a:fillRef idx="0">
            <a:schemeClr val="accent1"/>
          </a:fillRef>
          <a:effectRef idx="0">
            <a:schemeClr val="accent1"/>
          </a:effectRef>
          <a:fontRef idx="minor">
            <a:schemeClr val="tx1"/>
          </a:fontRef>
        </p:style>
        <p:txBody>
          <a:bodyPr rtlCol="0" anchor="ctr"/>
          <a:lstStyle/>
          <a:p>
            <a:pPr algn="ctr" defTabSz="914423">
              <a:defRPr/>
            </a:pPr>
            <a:endParaRPr lang="en-US">
              <a:solidFill>
                <a:srgbClr val="404040"/>
              </a:solidFill>
              <a:latin typeface="PS TT Commons DemiBold"/>
            </a:endParaRPr>
          </a:p>
        </p:txBody>
      </p:sp>
      <p:sp>
        <p:nvSpPr>
          <p:cNvPr id="9" name="Title 1">
            <a:extLst>
              <a:ext uri="{FF2B5EF4-FFF2-40B4-BE49-F238E27FC236}">
                <a16:creationId xmlns:a16="http://schemas.microsoft.com/office/drawing/2014/main" id="{C5F9BA80-1543-4426-BB5F-90BF0EE799FD}"/>
              </a:ext>
            </a:extLst>
          </p:cNvPr>
          <p:cNvSpPr txBox="1">
            <a:spLocks/>
          </p:cNvSpPr>
          <p:nvPr/>
        </p:nvSpPr>
        <p:spPr>
          <a:xfrm>
            <a:off x="5412914" y="5048691"/>
            <a:ext cx="963337" cy="1226651"/>
          </a:xfrm>
          <a:prstGeom prst="rect">
            <a:avLst/>
          </a:prstGeom>
        </p:spPr>
        <p:txBody>
          <a:bodyPr vert="horz" lIns="60960" tIns="30480" rIns="60960" bIns="30480" rtlCol="0" anchor="ctr">
            <a:noAutofit/>
          </a:bodyPr>
          <a:lstStyle>
            <a:lvl1pPr algn="ctr" defTabSz="1371566" rtl="0" eaLnBrk="1" latinLnBrk="0" hangingPunct="1">
              <a:lnSpc>
                <a:spcPct val="100000"/>
              </a:lnSpc>
              <a:spcBef>
                <a:spcPct val="0"/>
              </a:spcBef>
              <a:buNone/>
              <a:defRPr sz="6600" kern="1200" baseline="0">
                <a:solidFill>
                  <a:schemeClr val="bg1"/>
                </a:solidFill>
                <a:latin typeface="+mj-lt"/>
                <a:ea typeface="+mj-ea"/>
                <a:cs typeface="+mj-cs"/>
              </a:defRPr>
            </a:lvl1pPr>
          </a:lstStyle>
          <a:p>
            <a:pPr algn="l" defTabSz="914423">
              <a:defRPr/>
            </a:pPr>
            <a:r>
              <a:rPr lang="en-US" sz="4400" dirty="0">
                <a:solidFill>
                  <a:srgbClr val="FFFFFF"/>
                </a:solidFill>
                <a:latin typeface="Roboto Mono" panose="00000009000000000000" pitchFamily="49" charset="0"/>
                <a:ea typeface="Roboto Mono" panose="00000009000000000000" pitchFamily="49" charset="0"/>
              </a:rPr>
              <a:t>10</a:t>
            </a:r>
          </a:p>
        </p:txBody>
      </p:sp>
      <p:sp>
        <p:nvSpPr>
          <p:cNvPr id="10" name="Title 1">
            <a:extLst>
              <a:ext uri="{FF2B5EF4-FFF2-40B4-BE49-F238E27FC236}">
                <a16:creationId xmlns:a16="http://schemas.microsoft.com/office/drawing/2014/main" id="{FF4E306D-F6D0-42FC-BAA8-12F038CCA544}"/>
              </a:ext>
            </a:extLst>
          </p:cNvPr>
          <p:cNvSpPr txBox="1">
            <a:spLocks/>
          </p:cNvSpPr>
          <p:nvPr/>
        </p:nvSpPr>
        <p:spPr>
          <a:xfrm>
            <a:off x="7544600" y="4993575"/>
            <a:ext cx="1654781" cy="1226651"/>
          </a:xfrm>
          <a:prstGeom prst="rect">
            <a:avLst/>
          </a:prstGeom>
        </p:spPr>
        <p:txBody>
          <a:bodyPr vert="horz" lIns="60960" tIns="30480" rIns="60960" bIns="30480" rtlCol="0" anchor="ctr">
            <a:noAutofit/>
          </a:bodyPr>
          <a:lstStyle>
            <a:lvl1pPr algn="ctr" defTabSz="1371566" rtl="0" eaLnBrk="1" latinLnBrk="0" hangingPunct="1">
              <a:lnSpc>
                <a:spcPct val="100000"/>
              </a:lnSpc>
              <a:spcBef>
                <a:spcPct val="0"/>
              </a:spcBef>
              <a:buNone/>
              <a:defRPr sz="6600" kern="1200" baseline="0">
                <a:solidFill>
                  <a:schemeClr val="bg1"/>
                </a:solidFill>
                <a:latin typeface="+mj-lt"/>
                <a:ea typeface="+mj-ea"/>
                <a:cs typeface="+mj-cs"/>
              </a:defRPr>
            </a:lvl1pPr>
          </a:lstStyle>
          <a:p>
            <a:pPr algn="l" defTabSz="914423">
              <a:defRPr/>
            </a:pPr>
            <a:r>
              <a:rPr lang="en-US" sz="4400" dirty="0">
                <a:solidFill>
                  <a:srgbClr val="FFFFFF"/>
                </a:solidFill>
                <a:latin typeface="Roboto Mono" panose="00000009000000000000" pitchFamily="49" charset="0"/>
                <a:ea typeface="Roboto Mono" panose="00000009000000000000" pitchFamily="49" charset="0"/>
              </a:rPr>
              <a:t>= 10</a:t>
            </a:r>
          </a:p>
        </p:txBody>
      </p:sp>
      <p:sp>
        <p:nvSpPr>
          <p:cNvPr id="13" name="Right Brace 12">
            <a:extLst>
              <a:ext uri="{FF2B5EF4-FFF2-40B4-BE49-F238E27FC236}">
                <a16:creationId xmlns:a16="http://schemas.microsoft.com/office/drawing/2014/main" id="{AC91C68E-83E4-4300-97AA-C39DB0DC648B}"/>
              </a:ext>
            </a:extLst>
          </p:cNvPr>
          <p:cNvSpPr/>
          <p:nvPr/>
        </p:nvSpPr>
        <p:spPr>
          <a:xfrm rot="5400000">
            <a:off x="7516876" y="5704894"/>
            <a:ext cx="493033" cy="620341"/>
          </a:xfrm>
          <a:prstGeom prst="rightBrace">
            <a:avLst/>
          </a:prstGeom>
          <a:noFill/>
          <a:ln>
            <a:solidFill>
              <a:schemeClr val="bg1"/>
            </a:solidFill>
            <a:prstDash val="dashDot"/>
          </a:ln>
        </p:spPr>
        <p:style>
          <a:lnRef idx="1">
            <a:schemeClr val="accent1"/>
          </a:lnRef>
          <a:fillRef idx="0">
            <a:schemeClr val="accent1"/>
          </a:fillRef>
          <a:effectRef idx="0">
            <a:schemeClr val="accent1"/>
          </a:effectRef>
          <a:fontRef idx="minor">
            <a:schemeClr val="tx1"/>
          </a:fontRef>
        </p:style>
        <p:txBody>
          <a:bodyPr rtlCol="0" anchor="ctr"/>
          <a:lstStyle/>
          <a:p>
            <a:pPr algn="ctr" defTabSz="914423">
              <a:defRPr/>
            </a:pPr>
            <a:endParaRPr lang="en-US">
              <a:solidFill>
                <a:srgbClr val="404040"/>
              </a:solidFill>
              <a:latin typeface="PS TT Commons DemiBold"/>
            </a:endParaRPr>
          </a:p>
        </p:txBody>
      </p:sp>
      <p:sp>
        <p:nvSpPr>
          <p:cNvPr id="14" name="TextBox 13">
            <a:extLst>
              <a:ext uri="{FF2B5EF4-FFF2-40B4-BE49-F238E27FC236}">
                <a16:creationId xmlns:a16="http://schemas.microsoft.com/office/drawing/2014/main" id="{B57E9D61-3F91-45B6-8BC7-3BF9EA2842AB}"/>
              </a:ext>
            </a:extLst>
          </p:cNvPr>
          <p:cNvSpPr txBox="1"/>
          <p:nvPr/>
        </p:nvSpPr>
        <p:spPr>
          <a:xfrm>
            <a:off x="5794740" y="6261581"/>
            <a:ext cx="4723070" cy="376257"/>
          </a:xfrm>
          <a:prstGeom prst="rect">
            <a:avLst/>
          </a:prstGeom>
          <a:noFill/>
        </p:spPr>
        <p:txBody>
          <a:bodyPr wrap="square">
            <a:spAutoFit/>
          </a:bodyPr>
          <a:lstStyle/>
          <a:p>
            <a:pPr defTabSz="914423">
              <a:lnSpc>
                <a:spcPct val="110000"/>
              </a:lnSpc>
              <a:defRPr/>
            </a:pPr>
            <a:r>
              <a:rPr lang="en-US" dirty="0" err="1">
                <a:solidFill>
                  <a:srgbClr val="FFFFFF"/>
                </a:solidFill>
                <a:latin typeface="PS TT Commons DemiBold"/>
              </a:rPr>
              <a:t>val</a:t>
            </a:r>
            <a:r>
              <a:rPr lang="en-US" dirty="0">
                <a:solidFill>
                  <a:srgbClr val="FFFFFF"/>
                </a:solidFill>
                <a:latin typeface="PS TT Commons DemiBold"/>
              </a:rPr>
              <a:t> it: ('a -&gt; 'a -&gt; bool) when 'a: equality</a:t>
            </a:r>
          </a:p>
        </p:txBody>
      </p:sp>
    </p:spTree>
    <p:extLst>
      <p:ext uri="{BB962C8B-B14F-4D97-AF65-F5344CB8AC3E}">
        <p14:creationId xmlns:p14="http://schemas.microsoft.com/office/powerpoint/2010/main" val="205508534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Roboto Mono" panose="00000009000000000000" pitchFamily="49" charset="0"/>
                <a:ea typeface="Roboto Mono" panose="00000009000000000000" pitchFamily="49" charset="0"/>
              </a:rPr>
              <a:t>square 3 + 1 = 10</a:t>
            </a:r>
          </a:p>
        </p:txBody>
      </p:sp>
      <p:sp>
        <p:nvSpPr>
          <p:cNvPr id="3" name="Right Brace 2">
            <a:extLst>
              <a:ext uri="{FF2B5EF4-FFF2-40B4-BE49-F238E27FC236}">
                <a16:creationId xmlns:a16="http://schemas.microsoft.com/office/drawing/2014/main" id="{ED4726E8-CABA-461E-BE96-F15E3CC783B7}"/>
              </a:ext>
            </a:extLst>
          </p:cNvPr>
          <p:cNvSpPr/>
          <p:nvPr/>
        </p:nvSpPr>
        <p:spPr>
          <a:xfrm rot="5400000">
            <a:off x="4320505" y="2600201"/>
            <a:ext cx="493033" cy="2643888"/>
          </a:xfrm>
          <a:prstGeom prst="rightBrace">
            <a:avLst/>
          </a:prstGeom>
          <a:noFill/>
          <a:ln>
            <a:solidFill>
              <a:schemeClr val="bg1"/>
            </a:solidFill>
            <a:prstDash val="dashDot"/>
          </a:ln>
        </p:spPr>
        <p:style>
          <a:lnRef idx="1">
            <a:schemeClr val="accent1"/>
          </a:lnRef>
          <a:fillRef idx="0">
            <a:schemeClr val="accent1"/>
          </a:fillRef>
          <a:effectRef idx="0">
            <a:schemeClr val="accent1"/>
          </a:effectRef>
          <a:fontRef idx="minor">
            <a:schemeClr val="tx1"/>
          </a:fontRef>
        </p:style>
        <p:txBody>
          <a:bodyPr rtlCol="0" anchor="ctr"/>
          <a:lstStyle/>
          <a:p>
            <a:pPr algn="ctr" defTabSz="914423">
              <a:defRPr/>
            </a:pPr>
            <a:endParaRPr lang="en-US">
              <a:solidFill>
                <a:srgbClr val="404040"/>
              </a:solidFill>
              <a:latin typeface="PS TT Commons DemiBold"/>
            </a:endParaRPr>
          </a:p>
        </p:txBody>
      </p:sp>
      <p:sp>
        <p:nvSpPr>
          <p:cNvPr id="7" name="Title 1">
            <a:extLst>
              <a:ext uri="{FF2B5EF4-FFF2-40B4-BE49-F238E27FC236}">
                <a16:creationId xmlns:a16="http://schemas.microsoft.com/office/drawing/2014/main" id="{2655A0E7-64B1-42C5-A076-63B6EF19EC8F}"/>
              </a:ext>
            </a:extLst>
          </p:cNvPr>
          <p:cNvSpPr txBox="1">
            <a:spLocks/>
          </p:cNvSpPr>
          <p:nvPr/>
        </p:nvSpPr>
        <p:spPr>
          <a:xfrm>
            <a:off x="4376467" y="3929598"/>
            <a:ext cx="868394" cy="1226651"/>
          </a:xfrm>
          <a:prstGeom prst="rect">
            <a:avLst/>
          </a:prstGeom>
        </p:spPr>
        <p:txBody>
          <a:bodyPr vert="horz" lIns="60960" tIns="30480" rIns="60960" bIns="30480" rtlCol="0" anchor="ctr">
            <a:noAutofit/>
          </a:bodyPr>
          <a:lstStyle>
            <a:lvl1pPr algn="ctr" defTabSz="1371566" rtl="0" eaLnBrk="1" latinLnBrk="0" hangingPunct="1">
              <a:lnSpc>
                <a:spcPct val="100000"/>
              </a:lnSpc>
              <a:spcBef>
                <a:spcPct val="0"/>
              </a:spcBef>
              <a:buNone/>
              <a:defRPr sz="6600" kern="1200" baseline="0">
                <a:solidFill>
                  <a:schemeClr val="bg1"/>
                </a:solidFill>
                <a:latin typeface="+mj-lt"/>
                <a:ea typeface="+mj-ea"/>
                <a:cs typeface="+mj-cs"/>
              </a:defRPr>
            </a:lvl1pPr>
          </a:lstStyle>
          <a:p>
            <a:pPr algn="l" defTabSz="914423">
              <a:defRPr/>
            </a:pPr>
            <a:r>
              <a:rPr lang="en-US" sz="4400" dirty="0">
                <a:solidFill>
                  <a:srgbClr val="FFFFFF"/>
                </a:solidFill>
                <a:latin typeface="Roboto Mono" panose="00000009000000000000" pitchFamily="49" charset="0"/>
                <a:ea typeface="Roboto Mono" panose="00000009000000000000" pitchFamily="49" charset="0"/>
              </a:rPr>
              <a:t>9</a:t>
            </a:r>
          </a:p>
        </p:txBody>
      </p:sp>
      <p:sp>
        <p:nvSpPr>
          <p:cNvPr id="5" name="Title 1">
            <a:extLst>
              <a:ext uri="{FF2B5EF4-FFF2-40B4-BE49-F238E27FC236}">
                <a16:creationId xmlns:a16="http://schemas.microsoft.com/office/drawing/2014/main" id="{005BA62C-6CDF-430F-9CC7-EE72A40F8058}"/>
              </a:ext>
            </a:extLst>
          </p:cNvPr>
          <p:cNvSpPr txBox="1">
            <a:spLocks/>
          </p:cNvSpPr>
          <p:nvPr/>
        </p:nvSpPr>
        <p:spPr>
          <a:xfrm>
            <a:off x="6197550" y="3901322"/>
            <a:ext cx="3072971" cy="1226651"/>
          </a:xfrm>
          <a:prstGeom prst="rect">
            <a:avLst/>
          </a:prstGeom>
        </p:spPr>
        <p:txBody>
          <a:bodyPr vert="horz" lIns="60960" tIns="30480" rIns="60960" bIns="30480" rtlCol="0" anchor="ctr">
            <a:noAutofit/>
          </a:bodyPr>
          <a:lstStyle>
            <a:lvl1pPr algn="ctr" defTabSz="1371566" rtl="0" eaLnBrk="1" latinLnBrk="0" hangingPunct="1">
              <a:lnSpc>
                <a:spcPct val="100000"/>
              </a:lnSpc>
              <a:spcBef>
                <a:spcPct val="0"/>
              </a:spcBef>
              <a:buNone/>
              <a:defRPr sz="6600" kern="1200" baseline="0">
                <a:solidFill>
                  <a:schemeClr val="bg1"/>
                </a:solidFill>
                <a:latin typeface="+mj-lt"/>
                <a:ea typeface="+mj-ea"/>
                <a:cs typeface="+mj-cs"/>
              </a:defRPr>
            </a:lvl1pPr>
          </a:lstStyle>
          <a:p>
            <a:pPr algn="l" defTabSz="914423">
              <a:defRPr/>
            </a:pPr>
            <a:r>
              <a:rPr lang="en-US" sz="4400" dirty="0">
                <a:solidFill>
                  <a:srgbClr val="FFFFFF"/>
                </a:solidFill>
                <a:latin typeface="Roboto Mono" panose="00000009000000000000" pitchFamily="49" charset="0"/>
                <a:ea typeface="Roboto Mono" panose="00000009000000000000" pitchFamily="49" charset="0"/>
              </a:rPr>
              <a:t>+ 1 = 10</a:t>
            </a:r>
          </a:p>
        </p:txBody>
      </p:sp>
      <p:sp>
        <p:nvSpPr>
          <p:cNvPr id="6" name="Right Brace 5">
            <a:extLst>
              <a:ext uri="{FF2B5EF4-FFF2-40B4-BE49-F238E27FC236}">
                <a16:creationId xmlns:a16="http://schemas.microsoft.com/office/drawing/2014/main" id="{4017CD8F-71A8-46D5-A371-83BBDA2AC868}"/>
              </a:ext>
            </a:extLst>
          </p:cNvPr>
          <p:cNvSpPr/>
          <p:nvPr/>
        </p:nvSpPr>
        <p:spPr>
          <a:xfrm rot="5400000">
            <a:off x="5548223" y="3581908"/>
            <a:ext cx="493033" cy="2836545"/>
          </a:xfrm>
          <a:prstGeom prst="rightBrace">
            <a:avLst/>
          </a:prstGeom>
          <a:noFill/>
          <a:ln>
            <a:solidFill>
              <a:schemeClr val="bg1"/>
            </a:solidFill>
            <a:prstDash val="dashDot"/>
          </a:ln>
        </p:spPr>
        <p:style>
          <a:lnRef idx="1">
            <a:schemeClr val="accent1"/>
          </a:lnRef>
          <a:fillRef idx="0">
            <a:schemeClr val="accent1"/>
          </a:fillRef>
          <a:effectRef idx="0">
            <a:schemeClr val="accent1"/>
          </a:effectRef>
          <a:fontRef idx="minor">
            <a:schemeClr val="tx1"/>
          </a:fontRef>
        </p:style>
        <p:txBody>
          <a:bodyPr rtlCol="0" anchor="ctr"/>
          <a:lstStyle/>
          <a:p>
            <a:pPr algn="ctr" defTabSz="914423">
              <a:defRPr/>
            </a:pPr>
            <a:endParaRPr lang="en-US">
              <a:solidFill>
                <a:srgbClr val="404040"/>
              </a:solidFill>
              <a:latin typeface="PS TT Commons DemiBold"/>
            </a:endParaRPr>
          </a:p>
        </p:txBody>
      </p:sp>
      <p:sp>
        <p:nvSpPr>
          <p:cNvPr id="9" name="Title 1">
            <a:extLst>
              <a:ext uri="{FF2B5EF4-FFF2-40B4-BE49-F238E27FC236}">
                <a16:creationId xmlns:a16="http://schemas.microsoft.com/office/drawing/2014/main" id="{C5F9BA80-1543-4426-BB5F-90BF0EE799FD}"/>
              </a:ext>
            </a:extLst>
          </p:cNvPr>
          <p:cNvSpPr txBox="1">
            <a:spLocks/>
          </p:cNvSpPr>
          <p:nvPr/>
        </p:nvSpPr>
        <p:spPr>
          <a:xfrm>
            <a:off x="5412914" y="5048691"/>
            <a:ext cx="963337" cy="1226651"/>
          </a:xfrm>
          <a:prstGeom prst="rect">
            <a:avLst/>
          </a:prstGeom>
        </p:spPr>
        <p:txBody>
          <a:bodyPr vert="horz" lIns="60960" tIns="30480" rIns="60960" bIns="30480" rtlCol="0" anchor="ctr">
            <a:noAutofit/>
          </a:bodyPr>
          <a:lstStyle>
            <a:lvl1pPr algn="ctr" defTabSz="1371566" rtl="0" eaLnBrk="1" latinLnBrk="0" hangingPunct="1">
              <a:lnSpc>
                <a:spcPct val="100000"/>
              </a:lnSpc>
              <a:spcBef>
                <a:spcPct val="0"/>
              </a:spcBef>
              <a:buNone/>
              <a:defRPr sz="6600" kern="1200" baseline="0">
                <a:solidFill>
                  <a:schemeClr val="bg1"/>
                </a:solidFill>
                <a:latin typeface="+mj-lt"/>
                <a:ea typeface="+mj-ea"/>
                <a:cs typeface="+mj-cs"/>
              </a:defRPr>
            </a:lvl1pPr>
          </a:lstStyle>
          <a:p>
            <a:pPr algn="l" defTabSz="914423">
              <a:defRPr/>
            </a:pPr>
            <a:r>
              <a:rPr lang="en-US" sz="4400" dirty="0">
                <a:solidFill>
                  <a:srgbClr val="FFFFFF"/>
                </a:solidFill>
                <a:latin typeface="Roboto Mono" panose="00000009000000000000" pitchFamily="49" charset="0"/>
                <a:ea typeface="Roboto Mono" panose="00000009000000000000" pitchFamily="49" charset="0"/>
              </a:rPr>
              <a:t>10</a:t>
            </a:r>
          </a:p>
        </p:txBody>
      </p:sp>
      <p:sp>
        <p:nvSpPr>
          <p:cNvPr id="10" name="Title 1">
            <a:extLst>
              <a:ext uri="{FF2B5EF4-FFF2-40B4-BE49-F238E27FC236}">
                <a16:creationId xmlns:a16="http://schemas.microsoft.com/office/drawing/2014/main" id="{FF4E306D-F6D0-42FC-BAA8-12F038CCA544}"/>
              </a:ext>
            </a:extLst>
          </p:cNvPr>
          <p:cNvSpPr txBox="1">
            <a:spLocks/>
          </p:cNvSpPr>
          <p:nvPr/>
        </p:nvSpPr>
        <p:spPr>
          <a:xfrm>
            <a:off x="7544600" y="4993575"/>
            <a:ext cx="1654781" cy="1226651"/>
          </a:xfrm>
          <a:prstGeom prst="rect">
            <a:avLst/>
          </a:prstGeom>
        </p:spPr>
        <p:txBody>
          <a:bodyPr vert="horz" lIns="60960" tIns="30480" rIns="60960" bIns="30480" rtlCol="0" anchor="ctr">
            <a:noAutofit/>
          </a:bodyPr>
          <a:lstStyle>
            <a:lvl1pPr algn="ctr" defTabSz="1371566" rtl="0" eaLnBrk="1" latinLnBrk="0" hangingPunct="1">
              <a:lnSpc>
                <a:spcPct val="100000"/>
              </a:lnSpc>
              <a:spcBef>
                <a:spcPct val="0"/>
              </a:spcBef>
              <a:buNone/>
              <a:defRPr sz="6600" kern="1200" baseline="0">
                <a:solidFill>
                  <a:schemeClr val="bg1"/>
                </a:solidFill>
                <a:latin typeface="+mj-lt"/>
                <a:ea typeface="+mj-ea"/>
                <a:cs typeface="+mj-cs"/>
              </a:defRPr>
            </a:lvl1pPr>
          </a:lstStyle>
          <a:p>
            <a:pPr algn="l" defTabSz="914423">
              <a:defRPr/>
            </a:pPr>
            <a:r>
              <a:rPr lang="en-US" sz="4400" dirty="0">
                <a:solidFill>
                  <a:srgbClr val="FFFFFF"/>
                </a:solidFill>
                <a:latin typeface="Roboto Mono" panose="00000009000000000000" pitchFamily="49" charset="0"/>
                <a:ea typeface="Roboto Mono" panose="00000009000000000000" pitchFamily="49" charset="0"/>
              </a:rPr>
              <a:t>= 10</a:t>
            </a:r>
          </a:p>
        </p:txBody>
      </p:sp>
      <p:sp>
        <p:nvSpPr>
          <p:cNvPr id="13" name="Right Brace 12">
            <a:extLst>
              <a:ext uri="{FF2B5EF4-FFF2-40B4-BE49-F238E27FC236}">
                <a16:creationId xmlns:a16="http://schemas.microsoft.com/office/drawing/2014/main" id="{AC91C68E-83E4-4300-97AA-C39DB0DC648B}"/>
              </a:ext>
            </a:extLst>
          </p:cNvPr>
          <p:cNvSpPr/>
          <p:nvPr/>
        </p:nvSpPr>
        <p:spPr>
          <a:xfrm rot="5400000">
            <a:off x="6974430" y="4299046"/>
            <a:ext cx="493033" cy="3616068"/>
          </a:xfrm>
          <a:prstGeom prst="rightBrace">
            <a:avLst/>
          </a:prstGeom>
          <a:noFill/>
          <a:ln>
            <a:solidFill>
              <a:schemeClr val="bg1"/>
            </a:solidFill>
            <a:prstDash val="dashDot"/>
          </a:ln>
        </p:spPr>
        <p:style>
          <a:lnRef idx="1">
            <a:schemeClr val="accent1"/>
          </a:lnRef>
          <a:fillRef idx="0">
            <a:schemeClr val="accent1"/>
          </a:fillRef>
          <a:effectRef idx="0">
            <a:schemeClr val="accent1"/>
          </a:effectRef>
          <a:fontRef idx="minor">
            <a:schemeClr val="tx1"/>
          </a:fontRef>
        </p:style>
        <p:txBody>
          <a:bodyPr rtlCol="0" anchor="ctr"/>
          <a:lstStyle/>
          <a:p>
            <a:pPr algn="ctr" defTabSz="914423">
              <a:defRPr/>
            </a:pPr>
            <a:endParaRPr lang="en-US">
              <a:solidFill>
                <a:srgbClr val="404040"/>
              </a:solidFill>
              <a:latin typeface="PS TT Commons DemiBold"/>
            </a:endParaRPr>
          </a:p>
        </p:txBody>
      </p:sp>
      <p:sp>
        <p:nvSpPr>
          <p:cNvPr id="14" name="TextBox 13">
            <a:extLst>
              <a:ext uri="{FF2B5EF4-FFF2-40B4-BE49-F238E27FC236}">
                <a16:creationId xmlns:a16="http://schemas.microsoft.com/office/drawing/2014/main" id="{B57E9D61-3F91-45B6-8BC7-3BF9EA2842AB}"/>
              </a:ext>
            </a:extLst>
          </p:cNvPr>
          <p:cNvSpPr txBox="1"/>
          <p:nvPr/>
        </p:nvSpPr>
        <p:spPr>
          <a:xfrm>
            <a:off x="6356949" y="6374172"/>
            <a:ext cx="2015042" cy="376257"/>
          </a:xfrm>
          <a:prstGeom prst="rect">
            <a:avLst/>
          </a:prstGeom>
          <a:noFill/>
        </p:spPr>
        <p:txBody>
          <a:bodyPr wrap="square">
            <a:spAutoFit/>
          </a:bodyPr>
          <a:lstStyle/>
          <a:p>
            <a:pPr defTabSz="914423">
              <a:lnSpc>
                <a:spcPct val="110000"/>
              </a:lnSpc>
              <a:defRPr/>
            </a:pPr>
            <a:r>
              <a:rPr lang="en-US" dirty="0" err="1">
                <a:solidFill>
                  <a:srgbClr val="FFFFFF"/>
                </a:solidFill>
                <a:latin typeface="PS TT Commons DemiBold"/>
              </a:rPr>
              <a:t>val</a:t>
            </a:r>
            <a:r>
              <a:rPr lang="en-US" dirty="0">
                <a:solidFill>
                  <a:srgbClr val="FFFFFF"/>
                </a:solidFill>
                <a:latin typeface="PS TT Commons DemiBold"/>
              </a:rPr>
              <a:t> it: bool = true</a:t>
            </a:r>
          </a:p>
        </p:txBody>
      </p:sp>
    </p:spTree>
    <p:extLst>
      <p:ext uri="{BB962C8B-B14F-4D97-AF65-F5344CB8AC3E}">
        <p14:creationId xmlns:p14="http://schemas.microsoft.com/office/powerpoint/2010/main" val="247856008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Multiple parameter functions</a:t>
            </a:r>
          </a:p>
        </p:txBody>
      </p:sp>
      <p:sp>
        <p:nvSpPr>
          <p:cNvPr id="3" name="Content Placeholder 2"/>
          <p:cNvSpPr>
            <a:spLocks noGrp="1"/>
          </p:cNvSpPr>
          <p:nvPr>
            <p:ph type="body" sz="quarter" idx="18"/>
          </p:nvPr>
        </p:nvSpPr>
        <p:spPr>
          <a:prstGeom prst="rect">
            <a:avLst/>
          </a:prstGeom>
        </p:spPr>
        <p:txBody>
          <a:bodyPr/>
          <a:lstStyle/>
          <a:p>
            <a:r>
              <a:rPr lang="en-US" dirty="0"/>
              <a:t>Function name followed by the parameter names separated by spaces.</a:t>
            </a:r>
          </a:p>
        </p:txBody>
      </p:sp>
      <p:sp>
        <p:nvSpPr>
          <p:cNvPr id="2" name="Text Placeholder 1"/>
          <p:cNvSpPr>
            <a:spLocks noGrp="1"/>
          </p:cNvSpPr>
          <p:nvPr>
            <p:ph type="body" sz="quarter" idx="10"/>
          </p:nvPr>
        </p:nvSpPr>
        <p:spPr/>
        <p:txBody>
          <a:bodyPr/>
          <a:lstStyle/>
          <a:p>
            <a:r>
              <a:rPr lang="en-US" b="0" dirty="0">
                <a:solidFill>
                  <a:srgbClr val="C792EA"/>
                </a:solidFill>
                <a:effectLst/>
                <a:latin typeface="Roboto Mono" panose="00000009000000000000" pitchFamily="49" charset="0"/>
                <a:ea typeface="Roboto Mono" panose="00000009000000000000" pitchFamily="49" charset="0"/>
              </a:rPr>
              <a:t>&gt; let</a:t>
            </a:r>
            <a:r>
              <a:rPr lang="en-US" b="0" dirty="0">
                <a:solidFill>
                  <a:srgbClr val="EEFFFF"/>
                </a:solidFill>
                <a:effectLst/>
                <a:latin typeface="Roboto Mono" panose="00000009000000000000" pitchFamily="49" charset="0"/>
                <a:ea typeface="Roboto Mono" panose="00000009000000000000" pitchFamily="49" charset="0"/>
              </a:rPr>
              <a:t> distance</a:t>
            </a:r>
            <a:r>
              <a:rPr lang="en-US" b="0" dirty="0">
                <a:solidFill>
                  <a:srgbClr val="FF5370"/>
                </a:solidFill>
                <a:effectLst/>
                <a:latin typeface="Roboto Mono" panose="00000009000000000000" pitchFamily="49" charset="0"/>
                <a:ea typeface="Roboto Mono" panose="00000009000000000000" pitchFamily="49" charset="0"/>
              </a:rPr>
              <a:t> x y </a:t>
            </a:r>
            <a:r>
              <a:rPr lang="en-US" b="0" dirty="0">
                <a:solidFill>
                  <a:srgbClr val="C792EA"/>
                </a:solidFill>
                <a:effectLst/>
                <a:latin typeface="Roboto Mono" panose="00000009000000000000" pitchFamily="49" charset="0"/>
                <a:ea typeface="Roboto Mono" panose="00000009000000000000" pitchFamily="49" charset="0"/>
              </a:rPr>
              <a:t>=</a:t>
            </a:r>
            <a:endParaRPr lang="en-US" b="0" dirty="0">
              <a:solidFill>
                <a:srgbClr val="EEFFFF"/>
              </a:solidFill>
              <a:effectLst/>
              <a:latin typeface="Roboto Mono" panose="00000009000000000000" pitchFamily="49" charset="0"/>
              <a:ea typeface="Roboto Mono" panose="00000009000000000000" pitchFamily="49" charset="0"/>
            </a:endParaRPr>
          </a:p>
          <a:p>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let</a:t>
            </a:r>
            <a:r>
              <a:rPr lang="en-US" b="0" dirty="0">
                <a:solidFill>
                  <a:srgbClr val="EEFFFF"/>
                </a:solidFill>
                <a:effectLst/>
                <a:latin typeface="Roboto Mono" panose="00000009000000000000" pitchFamily="49" charset="0"/>
                <a:ea typeface="Roboto Mono" panose="00000009000000000000" pitchFamily="49" charset="0"/>
              </a:rPr>
              <a:t> delta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x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y</a:t>
            </a:r>
          </a:p>
          <a:p>
            <a:r>
              <a:rPr lang="en-US" b="0" dirty="0">
                <a:solidFill>
                  <a:srgbClr val="EEFFFF"/>
                </a:solidFill>
                <a:effectLst/>
                <a:latin typeface="Roboto Mono" panose="00000009000000000000" pitchFamily="49" charset="0"/>
                <a:ea typeface="Roboto Mono" panose="00000009000000000000" pitchFamily="49" charset="0"/>
              </a:rPr>
              <a:t>    </a:t>
            </a:r>
            <a:r>
              <a:rPr lang="en-US" b="0" i="1" dirty="0">
                <a:solidFill>
                  <a:srgbClr val="89DDFF"/>
                </a:solidFill>
                <a:effectLst/>
                <a:latin typeface="Roboto Mono" panose="00000009000000000000" pitchFamily="49" charset="0"/>
                <a:ea typeface="Roboto Mono" panose="00000009000000000000" pitchFamily="49" charset="0"/>
              </a:rPr>
              <a:t>if</a:t>
            </a:r>
            <a:r>
              <a:rPr lang="en-US" b="0" dirty="0">
                <a:solidFill>
                  <a:srgbClr val="EEFFFF"/>
                </a:solidFill>
                <a:effectLst/>
                <a:latin typeface="Roboto Mono" panose="00000009000000000000" pitchFamily="49" charset="0"/>
                <a:ea typeface="Roboto Mono" panose="00000009000000000000" pitchFamily="49" charset="0"/>
              </a:rPr>
              <a:t> delta </a:t>
            </a:r>
            <a:r>
              <a:rPr lang="en-US" b="0" dirty="0">
                <a:solidFill>
                  <a:srgbClr val="C792EA"/>
                </a:solidFill>
                <a:effectLst/>
                <a:latin typeface="Roboto Mono" panose="00000009000000000000" pitchFamily="49" charset="0"/>
                <a:ea typeface="Roboto Mono" panose="00000009000000000000" pitchFamily="49" charset="0"/>
              </a:rPr>
              <a:t>&lt;</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F78C6C"/>
                </a:solidFill>
                <a:effectLst/>
                <a:latin typeface="Roboto Mono" panose="00000009000000000000" pitchFamily="49" charset="0"/>
                <a:ea typeface="Roboto Mono" panose="00000009000000000000" pitchFamily="49" charset="0"/>
              </a:rPr>
              <a:t>0</a:t>
            </a:r>
            <a:r>
              <a:rPr lang="en-US" b="0" dirty="0">
                <a:solidFill>
                  <a:srgbClr val="EEFFFF"/>
                </a:solidFill>
                <a:effectLst/>
                <a:latin typeface="Roboto Mono" panose="00000009000000000000" pitchFamily="49" charset="0"/>
                <a:ea typeface="Roboto Mono" panose="00000009000000000000" pitchFamily="49" charset="0"/>
              </a:rPr>
              <a:t> </a:t>
            </a:r>
            <a:r>
              <a:rPr lang="en-US" b="0" i="1" dirty="0">
                <a:solidFill>
                  <a:srgbClr val="89DDFF"/>
                </a:solidFill>
                <a:effectLst/>
                <a:latin typeface="Roboto Mono" panose="00000009000000000000" pitchFamily="49" charset="0"/>
                <a:ea typeface="Roboto Mono" panose="00000009000000000000" pitchFamily="49" charset="0"/>
              </a:rPr>
              <a:t>then</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delta </a:t>
            </a:r>
            <a:r>
              <a:rPr lang="en-US" b="0" i="1" dirty="0">
                <a:solidFill>
                  <a:srgbClr val="89DDFF"/>
                </a:solidFill>
                <a:effectLst/>
                <a:latin typeface="Roboto Mono" panose="00000009000000000000" pitchFamily="49" charset="0"/>
                <a:ea typeface="Roboto Mono" panose="00000009000000000000" pitchFamily="49" charset="0"/>
              </a:rPr>
              <a:t>else</a:t>
            </a:r>
            <a:r>
              <a:rPr lang="en-US" b="0" dirty="0">
                <a:solidFill>
                  <a:srgbClr val="EEFFFF"/>
                </a:solidFill>
                <a:effectLst/>
                <a:latin typeface="Roboto Mono" panose="00000009000000000000" pitchFamily="49" charset="0"/>
                <a:ea typeface="Roboto Mono" panose="00000009000000000000" pitchFamily="49" charset="0"/>
              </a:rPr>
              <a:t> delta</a:t>
            </a:r>
          </a:p>
          <a:p>
            <a:endParaRPr lang="en-US" b="0" dirty="0">
              <a:solidFill>
                <a:srgbClr val="EEFFFF"/>
              </a:solidFill>
              <a:effectLst/>
              <a:latin typeface="Roboto Mono" panose="00000009000000000000" pitchFamily="49" charset="0"/>
              <a:ea typeface="Roboto Mono" panose="00000009000000000000" pitchFamily="49" charset="0"/>
            </a:endParaRPr>
          </a:p>
          <a:p>
            <a:r>
              <a:rPr lang="fr-FR" b="0" dirty="0">
                <a:solidFill>
                  <a:srgbClr val="EEFFFF"/>
                </a:solidFill>
                <a:effectLst/>
                <a:latin typeface="Roboto Mono" panose="00000009000000000000" pitchFamily="49" charset="0"/>
                <a:ea typeface="Roboto Mono" panose="00000009000000000000" pitchFamily="49" charset="0"/>
              </a:rPr>
              <a:t>val distance: x: </a:t>
            </a:r>
            <a:r>
              <a:rPr lang="fr-FR" b="0" dirty="0" err="1">
                <a:solidFill>
                  <a:srgbClr val="EEFFFF"/>
                </a:solidFill>
                <a:effectLst/>
                <a:latin typeface="Roboto Mono" panose="00000009000000000000" pitchFamily="49" charset="0"/>
                <a:ea typeface="Roboto Mono" panose="00000009000000000000" pitchFamily="49" charset="0"/>
              </a:rPr>
              <a:t>int</a:t>
            </a:r>
            <a:r>
              <a:rPr lang="fr-FR" b="0" dirty="0">
                <a:solidFill>
                  <a:srgbClr val="EEFFFF"/>
                </a:solidFill>
                <a:effectLst/>
                <a:latin typeface="Roboto Mono" panose="00000009000000000000" pitchFamily="49" charset="0"/>
                <a:ea typeface="Roboto Mono" panose="00000009000000000000" pitchFamily="49" charset="0"/>
              </a:rPr>
              <a:t> -&gt; y: </a:t>
            </a:r>
            <a:r>
              <a:rPr lang="fr-FR" b="0" dirty="0" err="1">
                <a:solidFill>
                  <a:srgbClr val="EEFFFF"/>
                </a:solidFill>
                <a:effectLst/>
                <a:latin typeface="Roboto Mono" panose="00000009000000000000" pitchFamily="49" charset="0"/>
                <a:ea typeface="Roboto Mono" panose="00000009000000000000" pitchFamily="49" charset="0"/>
              </a:rPr>
              <a:t>int</a:t>
            </a:r>
            <a:r>
              <a:rPr lang="fr-FR" b="0" dirty="0">
                <a:solidFill>
                  <a:srgbClr val="EEFFFF"/>
                </a:solidFill>
                <a:effectLst/>
                <a:latin typeface="Roboto Mono" panose="00000009000000000000" pitchFamily="49" charset="0"/>
                <a:ea typeface="Roboto Mono" panose="00000009000000000000" pitchFamily="49" charset="0"/>
              </a:rPr>
              <a:t> -&gt; </a:t>
            </a:r>
            <a:r>
              <a:rPr lang="fr-FR" b="0" dirty="0" err="1">
                <a:solidFill>
                  <a:srgbClr val="EEFFFF"/>
                </a:solidFill>
                <a:effectLst/>
                <a:latin typeface="Roboto Mono" panose="00000009000000000000" pitchFamily="49" charset="0"/>
                <a:ea typeface="Roboto Mono" panose="00000009000000000000" pitchFamily="49" charset="0"/>
              </a:rPr>
              <a:t>int</a:t>
            </a:r>
            <a:endParaRPr lang="fr-FR" b="0" dirty="0">
              <a:solidFill>
                <a:srgbClr val="EEFFFF"/>
              </a:solidFill>
              <a:effectLst/>
              <a:latin typeface="Roboto Mono" panose="00000009000000000000" pitchFamily="49" charset="0"/>
              <a:ea typeface="Roboto Mono" panose="00000009000000000000" pitchFamily="49" charset="0"/>
            </a:endParaRPr>
          </a:p>
          <a:p>
            <a:endParaRPr lang="fr-FR" dirty="0">
              <a:solidFill>
                <a:srgbClr val="EEFFFF"/>
              </a:solidFill>
              <a:latin typeface="Roboto Mono" panose="00000009000000000000" pitchFamily="49" charset="0"/>
              <a:ea typeface="Roboto Mono" panose="00000009000000000000" pitchFamily="49" charset="0"/>
            </a:endParaRPr>
          </a:p>
          <a:p>
            <a:r>
              <a:rPr lang="fr-FR" dirty="0">
                <a:solidFill>
                  <a:srgbClr val="EEFFFF"/>
                </a:solidFill>
                <a:latin typeface="Roboto Mono" panose="00000009000000000000" pitchFamily="49" charset="0"/>
                <a:ea typeface="Roboto Mono" panose="00000009000000000000" pitchFamily="49" charset="0"/>
              </a:rPr>
              <a:t>&gt; distance 1 2</a:t>
            </a:r>
          </a:p>
          <a:p>
            <a:r>
              <a:rPr lang="en-US" b="0" dirty="0" err="1">
                <a:solidFill>
                  <a:srgbClr val="C792EA"/>
                </a:solidFill>
                <a:effectLst/>
                <a:latin typeface="Consolas" panose="020B0609020204030204" pitchFamily="49" charset="0"/>
              </a:rPr>
              <a:t>val</a:t>
            </a:r>
            <a:r>
              <a:rPr lang="en-US" b="0" dirty="0">
                <a:solidFill>
                  <a:srgbClr val="EEFFFF"/>
                </a:solidFill>
                <a:effectLst/>
                <a:latin typeface="Consolas" panose="020B0609020204030204" pitchFamily="49" charset="0"/>
              </a:rPr>
              <a:t> it</a:t>
            </a:r>
            <a:r>
              <a:rPr lang="en-US" b="0" dirty="0">
                <a:solidFill>
                  <a:srgbClr val="C792EA"/>
                </a:solidFill>
                <a:effectLst/>
                <a:latin typeface="Consolas" panose="020B0609020204030204" pitchFamily="49" charset="0"/>
              </a:rPr>
              <a:t>:</a:t>
            </a:r>
            <a:r>
              <a:rPr lang="en-US" b="0" dirty="0">
                <a:solidFill>
                  <a:srgbClr val="EEFFFF"/>
                </a:solidFill>
                <a:effectLst/>
                <a:latin typeface="Consolas" panose="020B0609020204030204" pitchFamily="49" charset="0"/>
              </a:rPr>
              <a:t> </a:t>
            </a:r>
            <a:r>
              <a:rPr lang="en-US" b="0" dirty="0">
                <a:solidFill>
                  <a:srgbClr val="FFCB6B"/>
                </a:solidFill>
                <a:effectLst/>
                <a:latin typeface="Consolas" panose="020B0609020204030204" pitchFamily="49" charset="0"/>
              </a:rPr>
              <a:t>int </a:t>
            </a:r>
            <a:r>
              <a:rPr lang="en-US" b="0" dirty="0">
                <a:solidFill>
                  <a:srgbClr val="C792EA"/>
                </a:solidFill>
                <a:effectLst/>
                <a:latin typeface="Consolas" panose="020B0609020204030204" pitchFamily="49" charset="0"/>
              </a:rPr>
              <a:t>=</a:t>
            </a:r>
            <a:r>
              <a:rPr lang="en-US" b="0" dirty="0">
                <a:solidFill>
                  <a:srgbClr val="EEFFFF"/>
                </a:solidFill>
                <a:effectLst/>
                <a:latin typeface="Consolas" panose="020B0609020204030204" pitchFamily="49" charset="0"/>
              </a:rPr>
              <a:t> </a:t>
            </a:r>
            <a:r>
              <a:rPr lang="en-US" b="0" dirty="0">
                <a:solidFill>
                  <a:srgbClr val="FF5370"/>
                </a:solidFill>
                <a:effectLst/>
                <a:latin typeface="Consolas" panose="020B0609020204030204" pitchFamily="49" charset="0"/>
              </a:rPr>
              <a:t>1</a:t>
            </a:r>
            <a:endParaRPr lang="en-US" b="0" dirty="0">
              <a:solidFill>
                <a:srgbClr val="EEFFFF"/>
              </a:solidFill>
              <a:effectLst/>
              <a:latin typeface="Consolas" panose="020B0609020204030204" pitchFamily="49" charset="0"/>
            </a:endParaRPr>
          </a:p>
          <a:p>
            <a:endParaRPr lang="en-US" dirty="0">
              <a:solidFill>
                <a:srgbClr val="EEFFFF"/>
              </a:solidFill>
              <a:latin typeface="Roboto Mono" panose="00000009000000000000" pitchFamily="49" charset="0"/>
              <a:ea typeface="Roboto Mono" panose="00000009000000000000" pitchFamily="49" charset="0"/>
            </a:endParaRPr>
          </a:p>
          <a:p>
            <a:r>
              <a:rPr lang="fr-FR" dirty="0">
                <a:solidFill>
                  <a:srgbClr val="EEFFFF"/>
                </a:solidFill>
                <a:latin typeface="Roboto Mono" panose="00000009000000000000" pitchFamily="49" charset="0"/>
                <a:ea typeface="Roboto Mono" panose="00000009000000000000" pitchFamily="49" charset="0"/>
              </a:rPr>
              <a:t>&gt; distance 2 1</a:t>
            </a:r>
          </a:p>
          <a:p>
            <a:r>
              <a:rPr lang="en-US" b="0" dirty="0" err="1">
                <a:solidFill>
                  <a:srgbClr val="C792EA"/>
                </a:solidFill>
                <a:effectLst/>
                <a:latin typeface="Consolas" panose="020B0609020204030204" pitchFamily="49" charset="0"/>
              </a:rPr>
              <a:t>val</a:t>
            </a:r>
            <a:r>
              <a:rPr lang="en-US" b="0" dirty="0">
                <a:solidFill>
                  <a:srgbClr val="EEFFFF"/>
                </a:solidFill>
                <a:effectLst/>
                <a:latin typeface="Consolas" panose="020B0609020204030204" pitchFamily="49" charset="0"/>
              </a:rPr>
              <a:t> it</a:t>
            </a:r>
            <a:r>
              <a:rPr lang="en-US" b="0" dirty="0">
                <a:solidFill>
                  <a:srgbClr val="C792EA"/>
                </a:solidFill>
                <a:effectLst/>
                <a:latin typeface="Consolas" panose="020B0609020204030204" pitchFamily="49" charset="0"/>
              </a:rPr>
              <a:t>:</a:t>
            </a:r>
            <a:r>
              <a:rPr lang="en-US" b="0" dirty="0">
                <a:solidFill>
                  <a:srgbClr val="EEFFFF"/>
                </a:solidFill>
                <a:effectLst/>
                <a:latin typeface="Consolas" panose="020B0609020204030204" pitchFamily="49" charset="0"/>
              </a:rPr>
              <a:t> </a:t>
            </a:r>
            <a:r>
              <a:rPr lang="en-US" b="0" dirty="0">
                <a:solidFill>
                  <a:srgbClr val="FFCB6B"/>
                </a:solidFill>
                <a:effectLst/>
                <a:latin typeface="Consolas" panose="020B0609020204030204" pitchFamily="49" charset="0"/>
              </a:rPr>
              <a:t>int </a:t>
            </a:r>
            <a:r>
              <a:rPr lang="en-US" b="0" dirty="0">
                <a:solidFill>
                  <a:srgbClr val="C792EA"/>
                </a:solidFill>
                <a:effectLst/>
                <a:latin typeface="Consolas" panose="020B0609020204030204" pitchFamily="49" charset="0"/>
              </a:rPr>
              <a:t>=</a:t>
            </a:r>
            <a:r>
              <a:rPr lang="en-US" b="0" dirty="0">
                <a:solidFill>
                  <a:srgbClr val="EEFFFF"/>
                </a:solidFill>
                <a:effectLst/>
                <a:latin typeface="Consolas" panose="020B0609020204030204" pitchFamily="49" charset="0"/>
              </a:rPr>
              <a:t> </a:t>
            </a:r>
            <a:r>
              <a:rPr lang="en-US" b="0" dirty="0">
                <a:solidFill>
                  <a:srgbClr val="FF5370"/>
                </a:solidFill>
                <a:effectLst/>
                <a:latin typeface="Consolas" panose="020B0609020204030204" pitchFamily="49" charset="0"/>
              </a:rPr>
              <a:t>1</a:t>
            </a:r>
            <a:endParaRPr lang="en-US" b="0" dirty="0">
              <a:solidFill>
                <a:srgbClr val="EEFFFF"/>
              </a:solidFill>
              <a:effectLst/>
              <a:latin typeface="Consolas" panose="020B0609020204030204" pitchFamily="49" charset="0"/>
            </a:endParaRPr>
          </a:p>
          <a:p>
            <a:endParaRPr lang="en-US" dirty="0">
              <a:solidFill>
                <a:srgbClr val="EEFFFF"/>
              </a:solidFill>
              <a:latin typeface="Roboto Mono" panose="00000009000000000000" pitchFamily="49" charset="0"/>
              <a:ea typeface="Roboto Mono" panose="00000009000000000000" pitchFamily="49" charset="0"/>
            </a:endParaRPr>
          </a:p>
        </p:txBody>
      </p:sp>
    </p:spTree>
    <p:extLst>
      <p:ext uri="{BB962C8B-B14F-4D97-AF65-F5344CB8AC3E}">
        <p14:creationId xmlns:p14="http://schemas.microsoft.com/office/powerpoint/2010/main" val="137991042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Parameter</a:t>
            </a:r>
          </a:p>
        </p:txBody>
      </p:sp>
      <p:sp>
        <p:nvSpPr>
          <p:cNvPr id="2" name="Text Placeholder 1"/>
          <p:cNvSpPr>
            <a:spLocks noGrp="1"/>
          </p:cNvSpPr>
          <p:nvPr>
            <p:ph type="body" sz="quarter" idx="10"/>
          </p:nvPr>
        </p:nvSpPr>
        <p:spPr/>
        <p:txBody>
          <a:bodyPr/>
          <a:lstStyle/>
          <a:p>
            <a:r>
              <a:rPr lang="en-US" dirty="0"/>
              <a:t>The definition of a value expected by a function</a:t>
            </a:r>
          </a:p>
        </p:txBody>
      </p:sp>
      <p:sp>
        <p:nvSpPr>
          <p:cNvPr id="5" name="Text Placeholder 4"/>
          <p:cNvSpPr>
            <a:spLocks noGrp="1"/>
          </p:cNvSpPr>
          <p:nvPr>
            <p:ph type="body" sz="quarter" idx="12"/>
          </p:nvPr>
        </p:nvSpPr>
        <p:spPr>
          <a:xfrm>
            <a:off x="1077384" y="6309360"/>
            <a:ext cx="10037657" cy="425450"/>
          </a:xfrm>
        </p:spPr>
        <p:txBody>
          <a:bodyPr/>
          <a:lstStyle/>
          <a:p>
            <a:r>
              <a:rPr lang="en-US" dirty="0">
                <a:latin typeface="PS TT Commons" charset="0"/>
                <a:ea typeface="PS TT Commons" charset="0"/>
                <a:cs typeface="PS TT Commons" charset="0"/>
              </a:rPr>
              <a:t>Citation: Author/Source, Title, Link/Short </a:t>
            </a:r>
            <a:r>
              <a:rPr lang="en-US" dirty="0" err="1">
                <a:latin typeface="PS TT Commons" charset="0"/>
                <a:ea typeface="PS TT Commons" charset="0"/>
                <a:cs typeface="PS TT Commons" charset="0"/>
              </a:rPr>
              <a:t>URL</a:t>
            </a:r>
            <a:endParaRPr lang="en-US" dirty="0">
              <a:latin typeface="PS TT Commons" charset="0"/>
              <a:ea typeface="PS TT Commons" charset="0"/>
              <a:cs typeface="PS TT Commons" charset="0"/>
            </a:endParaRPr>
          </a:p>
        </p:txBody>
      </p:sp>
    </p:spTree>
    <p:extLst>
      <p:ext uri="{BB962C8B-B14F-4D97-AF65-F5344CB8AC3E}">
        <p14:creationId xmlns:p14="http://schemas.microsoft.com/office/powerpoint/2010/main" val="31085026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Can You Do with .NET?</a:t>
            </a:r>
          </a:p>
        </p:txBody>
      </p:sp>
      <p:sp>
        <p:nvSpPr>
          <p:cNvPr id="12" name="Rectangle: Rounded Corners 11">
            <a:extLst>
              <a:ext uri="{FF2B5EF4-FFF2-40B4-BE49-F238E27FC236}">
                <a16:creationId xmlns:a16="http://schemas.microsoft.com/office/drawing/2014/main" id="{20B6E109-B7CE-4476-AD6F-95609C1010F7}"/>
              </a:ext>
            </a:extLst>
          </p:cNvPr>
          <p:cNvSpPr/>
          <p:nvPr/>
        </p:nvSpPr>
        <p:spPr>
          <a:xfrm>
            <a:off x="4457700" y="1676400"/>
            <a:ext cx="3416300" cy="13335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23">
              <a:defRPr/>
            </a:pPr>
            <a:r>
              <a:rPr lang="en-US" sz="4000" dirty="0">
                <a:solidFill>
                  <a:srgbClr val="FFFFFF"/>
                </a:solidFill>
                <a:latin typeface="PS TT Commons DemiBold"/>
              </a:rPr>
              <a:t>.NET 6</a:t>
            </a:r>
          </a:p>
        </p:txBody>
      </p:sp>
      <p:pic>
        <p:nvPicPr>
          <p:cNvPr id="2050" name="Picture 2">
            <a:extLst>
              <a:ext uri="{FF2B5EF4-FFF2-40B4-BE49-F238E27FC236}">
                <a16:creationId xmlns:a16="http://schemas.microsoft.com/office/drawing/2014/main" id="{1451BF2A-74DE-4DCB-9F9A-0D8BD4B37D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1133" y="4811202"/>
            <a:ext cx="1170667" cy="90131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AB53B3DF-56E3-4676-A1A8-5E498D59BF0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86887" y="4701197"/>
            <a:ext cx="1381059" cy="941436"/>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3D7BD08C-106A-40F1-AAEB-96F8CECFFDB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97873" y="4609557"/>
            <a:ext cx="1129619" cy="1122012"/>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44C6798A-B03A-4D37-8C49-CBCE9EC192E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46564" y="4590501"/>
            <a:ext cx="1201503" cy="1160127"/>
          </a:xfrm>
          <a:prstGeom prst="rect">
            <a:avLst/>
          </a:prstGeom>
          <a:noFill/>
          <a:extLst>
            <a:ext uri="{909E8E84-426E-40DD-AFC4-6F175D3DCCD1}">
              <a14:hiddenFill xmlns:a14="http://schemas.microsoft.com/office/drawing/2010/main">
                <a:solidFill>
                  <a:srgbClr val="FFFFFF"/>
                </a:solidFill>
              </a14:hiddenFill>
            </a:ext>
          </a:extLst>
        </p:spPr>
      </p:pic>
      <p:cxnSp>
        <p:nvCxnSpPr>
          <p:cNvPr id="22" name="Straight Connector 21">
            <a:extLst>
              <a:ext uri="{FF2B5EF4-FFF2-40B4-BE49-F238E27FC236}">
                <a16:creationId xmlns:a16="http://schemas.microsoft.com/office/drawing/2014/main" id="{8AAA077F-4C04-4E94-A7CC-FA6D62390C4D}"/>
              </a:ext>
            </a:extLst>
          </p:cNvPr>
          <p:cNvCxnSpPr>
            <a:cxnSpLocks/>
            <a:stCxn id="12" idx="2"/>
          </p:cNvCxnSpPr>
          <p:nvPr/>
        </p:nvCxnSpPr>
        <p:spPr>
          <a:xfrm>
            <a:off x="6165850" y="3009900"/>
            <a:ext cx="0" cy="838201"/>
          </a:xfrm>
          <a:prstGeom prst="line">
            <a:avLst/>
          </a:prstGeom>
          <a:ln w="50800" cap="rnd">
            <a:solidFill>
              <a:schemeClr val="bg2">
                <a:lumMod val="75000"/>
              </a:schemeClr>
            </a:solidFill>
            <a:prstDash val="sysDot"/>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C60F48A1-EB75-4652-B085-4C9A31E2117A}"/>
              </a:ext>
            </a:extLst>
          </p:cNvPr>
          <p:cNvCxnSpPr>
            <a:cxnSpLocks/>
          </p:cNvCxnSpPr>
          <p:nvPr/>
        </p:nvCxnSpPr>
        <p:spPr>
          <a:xfrm flipH="1">
            <a:off x="1069145" y="3848101"/>
            <a:ext cx="5096705" cy="0"/>
          </a:xfrm>
          <a:prstGeom prst="line">
            <a:avLst/>
          </a:prstGeom>
          <a:ln w="50800" cap="rnd">
            <a:solidFill>
              <a:schemeClr val="bg2">
                <a:lumMod val="75000"/>
              </a:schemeClr>
            </a:solidFill>
            <a:prstDash val="sysDot"/>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8A2E9B5C-09E4-476F-AEEE-796FF1340A54}"/>
              </a:ext>
            </a:extLst>
          </p:cNvPr>
          <p:cNvCxnSpPr>
            <a:cxnSpLocks/>
          </p:cNvCxnSpPr>
          <p:nvPr/>
        </p:nvCxnSpPr>
        <p:spPr>
          <a:xfrm flipV="1">
            <a:off x="1069144" y="3848101"/>
            <a:ext cx="1" cy="522263"/>
          </a:xfrm>
          <a:prstGeom prst="line">
            <a:avLst/>
          </a:prstGeom>
          <a:ln w="50800" cap="rnd">
            <a:solidFill>
              <a:schemeClr val="bg2">
                <a:lumMod val="75000"/>
              </a:schemeClr>
            </a:solidFill>
            <a:prstDash val="sysDot"/>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34" name="Straight Connector 33">
            <a:extLst>
              <a:ext uri="{FF2B5EF4-FFF2-40B4-BE49-F238E27FC236}">
                <a16:creationId xmlns:a16="http://schemas.microsoft.com/office/drawing/2014/main" id="{7C965AB6-2382-4AB6-A68A-DFC816A6C82A}"/>
              </a:ext>
            </a:extLst>
          </p:cNvPr>
          <p:cNvCxnSpPr>
            <a:cxnSpLocks/>
          </p:cNvCxnSpPr>
          <p:nvPr/>
        </p:nvCxnSpPr>
        <p:spPr>
          <a:xfrm flipV="1">
            <a:off x="2685231" y="3848101"/>
            <a:ext cx="1" cy="522263"/>
          </a:xfrm>
          <a:prstGeom prst="line">
            <a:avLst/>
          </a:prstGeom>
          <a:ln w="50800" cap="rnd">
            <a:solidFill>
              <a:schemeClr val="bg2">
                <a:lumMod val="75000"/>
              </a:schemeClr>
            </a:solidFill>
            <a:prstDash val="sysDot"/>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8CE49128-1247-4CB3-A738-E901239454F3}"/>
              </a:ext>
            </a:extLst>
          </p:cNvPr>
          <p:cNvCxnSpPr>
            <a:cxnSpLocks/>
          </p:cNvCxnSpPr>
          <p:nvPr/>
        </p:nvCxnSpPr>
        <p:spPr>
          <a:xfrm flipV="1">
            <a:off x="4262682" y="3848101"/>
            <a:ext cx="1" cy="522263"/>
          </a:xfrm>
          <a:prstGeom prst="line">
            <a:avLst/>
          </a:prstGeom>
          <a:ln w="50800" cap="rnd">
            <a:solidFill>
              <a:schemeClr val="bg2">
                <a:lumMod val="75000"/>
              </a:schemeClr>
            </a:solidFill>
            <a:prstDash val="sysDot"/>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ECDB3396-448A-4B97-B1AE-2A58A21AC828}"/>
              </a:ext>
            </a:extLst>
          </p:cNvPr>
          <p:cNvCxnSpPr>
            <a:cxnSpLocks/>
          </p:cNvCxnSpPr>
          <p:nvPr/>
        </p:nvCxnSpPr>
        <p:spPr>
          <a:xfrm flipV="1">
            <a:off x="5647315" y="3848101"/>
            <a:ext cx="1" cy="522263"/>
          </a:xfrm>
          <a:prstGeom prst="line">
            <a:avLst/>
          </a:prstGeom>
          <a:ln w="50800" cap="rnd">
            <a:solidFill>
              <a:schemeClr val="bg2">
                <a:lumMod val="75000"/>
              </a:schemeClr>
            </a:solidFill>
            <a:prstDash val="sysDot"/>
            <a:headEnd type="none"/>
            <a:tailEnd type="non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9531971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Argument</a:t>
            </a:r>
          </a:p>
        </p:txBody>
      </p:sp>
      <p:sp>
        <p:nvSpPr>
          <p:cNvPr id="2" name="Text Placeholder 1"/>
          <p:cNvSpPr>
            <a:spLocks noGrp="1"/>
          </p:cNvSpPr>
          <p:nvPr>
            <p:ph type="body" sz="quarter" idx="10"/>
          </p:nvPr>
        </p:nvSpPr>
        <p:spPr/>
        <p:txBody>
          <a:bodyPr/>
          <a:lstStyle/>
          <a:p>
            <a:r>
              <a:rPr lang="en-US" dirty="0"/>
              <a:t> The value provided for a parameter when calling a function</a:t>
            </a:r>
          </a:p>
        </p:txBody>
      </p:sp>
      <p:sp>
        <p:nvSpPr>
          <p:cNvPr id="5" name="Text Placeholder 4"/>
          <p:cNvSpPr>
            <a:spLocks noGrp="1"/>
          </p:cNvSpPr>
          <p:nvPr>
            <p:ph type="body" sz="quarter" idx="12"/>
          </p:nvPr>
        </p:nvSpPr>
        <p:spPr>
          <a:xfrm>
            <a:off x="1077384" y="6309360"/>
            <a:ext cx="10037657" cy="425450"/>
          </a:xfrm>
        </p:spPr>
        <p:txBody>
          <a:bodyPr/>
          <a:lstStyle/>
          <a:p>
            <a:r>
              <a:rPr lang="en-US" dirty="0">
                <a:latin typeface="PS TT Commons" charset="0"/>
                <a:ea typeface="PS TT Commons" charset="0"/>
                <a:cs typeface="PS TT Commons" charset="0"/>
              </a:rPr>
              <a:t>Citation: Author/Source, Title, Link/Short </a:t>
            </a:r>
            <a:r>
              <a:rPr lang="en-US" dirty="0" err="1">
                <a:latin typeface="PS TT Commons" charset="0"/>
                <a:ea typeface="PS TT Commons" charset="0"/>
                <a:cs typeface="PS TT Commons" charset="0"/>
              </a:rPr>
              <a:t>URL</a:t>
            </a:r>
            <a:endParaRPr lang="en-US" dirty="0">
              <a:latin typeface="PS TT Commons" charset="0"/>
              <a:ea typeface="PS TT Commons" charset="0"/>
              <a:cs typeface="PS TT Commons" charset="0"/>
            </a:endParaRPr>
          </a:p>
        </p:txBody>
      </p:sp>
    </p:spTree>
    <p:extLst>
      <p:ext uri="{BB962C8B-B14F-4D97-AF65-F5344CB8AC3E}">
        <p14:creationId xmlns:p14="http://schemas.microsoft.com/office/powerpoint/2010/main" val="3994166660"/>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Type inference rule of thumb</a:t>
            </a:r>
          </a:p>
        </p:txBody>
      </p:sp>
      <p:sp>
        <p:nvSpPr>
          <p:cNvPr id="2" name="Text Placeholder 1"/>
          <p:cNvSpPr>
            <a:spLocks noGrp="1"/>
          </p:cNvSpPr>
          <p:nvPr>
            <p:ph type="body" sz="quarter" idx="10"/>
          </p:nvPr>
        </p:nvSpPr>
        <p:spPr/>
        <p:txBody>
          <a:bodyPr/>
          <a:lstStyle/>
          <a:p>
            <a:r>
              <a:rPr lang="en-US" dirty="0"/>
              <a:t>If you have a parameter without a type annotation then inference will tend to fail due to framework library overloads.  Type specification on the parameter then force correctness</a:t>
            </a:r>
          </a:p>
        </p:txBody>
      </p:sp>
      <p:sp>
        <p:nvSpPr>
          <p:cNvPr id="5" name="Text Placeholder 4"/>
          <p:cNvSpPr>
            <a:spLocks noGrp="1"/>
          </p:cNvSpPr>
          <p:nvPr>
            <p:ph type="body" sz="quarter" idx="12"/>
          </p:nvPr>
        </p:nvSpPr>
        <p:spPr>
          <a:xfrm>
            <a:off x="1077384" y="6309360"/>
            <a:ext cx="10037657" cy="425450"/>
          </a:xfrm>
        </p:spPr>
        <p:txBody>
          <a:bodyPr/>
          <a:lstStyle/>
          <a:p>
            <a:r>
              <a:rPr lang="en-US" dirty="0">
                <a:latin typeface="PS TT Commons" charset="0"/>
                <a:ea typeface="PS TT Commons" charset="0"/>
                <a:cs typeface="PS TT Commons" charset="0"/>
              </a:rPr>
              <a:t>Citation: Author/Source, Title, Link/Short </a:t>
            </a:r>
            <a:r>
              <a:rPr lang="en-US" dirty="0" err="1">
                <a:latin typeface="PS TT Commons" charset="0"/>
                <a:ea typeface="PS TT Commons" charset="0"/>
                <a:cs typeface="PS TT Commons" charset="0"/>
              </a:rPr>
              <a:t>URL</a:t>
            </a:r>
            <a:endParaRPr lang="en-US" dirty="0">
              <a:latin typeface="PS TT Commons" charset="0"/>
              <a:ea typeface="PS TT Commons" charset="0"/>
              <a:cs typeface="PS TT Commons" charset="0"/>
            </a:endParaRPr>
          </a:p>
        </p:txBody>
      </p:sp>
    </p:spTree>
    <p:extLst>
      <p:ext uri="{BB962C8B-B14F-4D97-AF65-F5344CB8AC3E}">
        <p14:creationId xmlns:p14="http://schemas.microsoft.com/office/powerpoint/2010/main" val="1917160350"/>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Outer functions (in an API)</a:t>
            </a:r>
          </a:p>
        </p:txBody>
      </p:sp>
      <p:sp>
        <p:nvSpPr>
          <p:cNvPr id="2" name="Text Placeholder 1"/>
          <p:cNvSpPr>
            <a:spLocks noGrp="1"/>
          </p:cNvSpPr>
          <p:nvPr>
            <p:ph type="body" sz="quarter" idx="10"/>
          </p:nvPr>
        </p:nvSpPr>
        <p:spPr/>
        <p:txBody>
          <a:bodyPr/>
          <a:lstStyle/>
          <a:p>
            <a:r>
              <a:rPr lang="en-US" dirty="0"/>
              <a:t>Specify types to formalize the API.</a:t>
            </a:r>
          </a:p>
        </p:txBody>
      </p:sp>
      <p:sp>
        <p:nvSpPr>
          <p:cNvPr id="5" name="Text Placeholder 4"/>
          <p:cNvSpPr>
            <a:spLocks noGrp="1"/>
          </p:cNvSpPr>
          <p:nvPr>
            <p:ph type="body" sz="quarter" idx="12"/>
          </p:nvPr>
        </p:nvSpPr>
        <p:spPr>
          <a:xfrm>
            <a:off x="1077384" y="6309360"/>
            <a:ext cx="10037657" cy="425450"/>
          </a:xfrm>
        </p:spPr>
        <p:txBody>
          <a:bodyPr/>
          <a:lstStyle/>
          <a:p>
            <a:r>
              <a:rPr lang="en-US" dirty="0">
                <a:latin typeface="PS TT Commons" charset="0"/>
                <a:ea typeface="PS TT Commons" charset="0"/>
                <a:cs typeface="PS TT Commons" charset="0"/>
              </a:rPr>
              <a:t>Citation: Author/Source, Title, Link/Short </a:t>
            </a:r>
            <a:r>
              <a:rPr lang="en-US" dirty="0" err="1">
                <a:latin typeface="PS TT Commons" charset="0"/>
                <a:ea typeface="PS TT Commons" charset="0"/>
                <a:cs typeface="PS TT Commons" charset="0"/>
              </a:rPr>
              <a:t>URL</a:t>
            </a:r>
            <a:endParaRPr lang="en-US" dirty="0">
              <a:latin typeface="PS TT Commons" charset="0"/>
              <a:ea typeface="PS TT Commons" charset="0"/>
              <a:cs typeface="PS TT Commons" charset="0"/>
            </a:endParaRPr>
          </a:p>
        </p:txBody>
      </p:sp>
    </p:spTree>
    <p:extLst>
      <p:ext uri="{BB962C8B-B14F-4D97-AF65-F5344CB8AC3E}">
        <p14:creationId xmlns:p14="http://schemas.microsoft.com/office/powerpoint/2010/main" val="3058506644"/>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Wait, what is that function signature?</a:t>
            </a:r>
          </a:p>
        </p:txBody>
      </p:sp>
    </p:spTree>
    <p:extLst>
      <p:ext uri="{BB962C8B-B14F-4D97-AF65-F5344CB8AC3E}">
        <p14:creationId xmlns:p14="http://schemas.microsoft.com/office/powerpoint/2010/main" val="404020444"/>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Wait, what is that function signature?</a:t>
            </a:r>
          </a:p>
        </p:txBody>
      </p:sp>
      <p:sp>
        <p:nvSpPr>
          <p:cNvPr id="4" name="TextBox 3">
            <a:extLst>
              <a:ext uri="{FF2B5EF4-FFF2-40B4-BE49-F238E27FC236}">
                <a16:creationId xmlns:a16="http://schemas.microsoft.com/office/drawing/2014/main" id="{50854336-893F-4EDE-9EDC-A1F9BB6AFE79}"/>
              </a:ext>
            </a:extLst>
          </p:cNvPr>
          <p:cNvSpPr txBox="1"/>
          <p:nvPr/>
        </p:nvSpPr>
        <p:spPr>
          <a:xfrm>
            <a:off x="3398808" y="4937562"/>
            <a:ext cx="6130505" cy="369332"/>
          </a:xfrm>
          <a:prstGeom prst="rect">
            <a:avLst/>
          </a:prstGeom>
          <a:noFill/>
        </p:spPr>
        <p:txBody>
          <a:bodyPr wrap="square">
            <a:spAutoFit/>
          </a:bodyPr>
          <a:lstStyle/>
          <a:p>
            <a:pPr defTabSz="914423">
              <a:defRPr/>
            </a:pPr>
            <a:r>
              <a:rPr lang="fr-FR" dirty="0">
                <a:solidFill>
                  <a:srgbClr val="EEFFFF"/>
                </a:solidFill>
                <a:latin typeface="Roboto Mono" panose="00000009000000000000" pitchFamily="49" charset="0"/>
                <a:ea typeface="Roboto Mono" panose="00000009000000000000" pitchFamily="49" charset="0"/>
              </a:rPr>
              <a:t>val distance: x: </a:t>
            </a:r>
            <a:r>
              <a:rPr lang="fr-FR" dirty="0" err="1">
                <a:solidFill>
                  <a:srgbClr val="EEFFFF"/>
                </a:solidFill>
                <a:latin typeface="Roboto Mono" panose="00000009000000000000" pitchFamily="49" charset="0"/>
                <a:ea typeface="Roboto Mono" panose="00000009000000000000" pitchFamily="49" charset="0"/>
              </a:rPr>
              <a:t>int</a:t>
            </a:r>
            <a:r>
              <a:rPr lang="fr-FR" dirty="0">
                <a:solidFill>
                  <a:srgbClr val="EEFFFF"/>
                </a:solidFill>
                <a:latin typeface="Roboto Mono" panose="00000009000000000000" pitchFamily="49" charset="0"/>
                <a:ea typeface="Roboto Mono" panose="00000009000000000000" pitchFamily="49" charset="0"/>
              </a:rPr>
              <a:t> -&gt; y: </a:t>
            </a:r>
            <a:r>
              <a:rPr lang="fr-FR" dirty="0" err="1">
                <a:solidFill>
                  <a:srgbClr val="EEFFFF"/>
                </a:solidFill>
                <a:latin typeface="Roboto Mono" panose="00000009000000000000" pitchFamily="49" charset="0"/>
                <a:ea typeface="Roboto Mono" panose="00000009000000000000" pitchFamily="49" charset="0"/>
              </a:rPr>
              <a:t>int</a:t>
            </a:r>
            <a:r>
              <a:rPr lang="fr-FR" dirty="0">
                <a:solidFill>
                  <a:srgbClr val="EEFFFF"/>
                </a:solidFill>
                <a:latin typeface="Roboto Mono" panose="00000009000000000000" pitchFamily="49" charset="0"/>
                <a:ea typeface="Roboto Mono" panose="00000009000000000000" pitchFamily="49" charset="0"/>
              </a:rPr>
              <a:t> -&gt; </a:t>
            </a:r>
            <a:r>
              <a:rPr lang="fr-FR" dirty="0" err="1">
                <a:solidFill>
                  <a:srgbClr val="EEFFFF"/>
                </a:solidFill>
                <a:latin typeface="Roboto Mono" panose="00000009000000000000" pitchFamily="49" charset="0"/>
                <a:ea typeface="Roboto Mono" panose="00000009000000000000" pitchFamily="49" charset="0"/>
              </a:rPr>
              <a:t>int</a:t>
            </a:r>
            <a:endParaRPr lang="fr-FR" dirty="0">
              <a:solidFill>
                <a:srgbClr val="EEFFFF"/>
              </a:solidFill>
              <a:latin typeface="Roboto Mono" panose="00000009000000000000" pitchFamily="49" charset="0"/>
              <a:ea typeface="Roboto Mono" panose="00000009000000000000" pitchFamily="49" charset="0"/>
            </a:endParaRPr>
          </a:p>
        </p:txBody>
      </p:sp>
    </p:spTree>
    <p:extLst>
      <p:ext uri="{BB962C8B-B14F-4D97-AF65-F5344CB8AC3E}">
        <p14:creationId xmlns:p14="http://schemas.microsoft.com/office/powerpoint/2010/main" val="1514273728"/>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All F# functions internally are single parameter</a:t>
            </a:r>
          </a:p>
        </p:txBody>
      </p:sp>
      <p:sp>
        <p:nvSpPr>
          <p:cNvPr id="3" name="Content Placeholder 2"/>
          <p:cNvSpPr>
            <a:spLocks noGrp="1"/>
          </p:cNvSpPr>
          <p:nvPr>
            <p:ph type="body" sz="quarter" idx="18"/>
          </p:nvPr>
        </p:nvSpPr>
        <p:spPr>
          <a:prstGeom prst="rect">
            <a:avLst/>
          </a:prstGeom>
        </p:spPr>
        <p:txBody>
          <a:bodyPr/>
          <a:lstStyle/>
          <a:p>
            <a:r>
              <a:rPr lang="en-US" dirty="0"/>
              <a:t>Multiple parameter functions are syntactic sugar</a:t>
            </a:r>
          </a:p>
        </p:txBody>
      </p:sp>
      <p:sp>
        <p:nvSpPr>
          <p:cNvPr id="2" name="Text Placeholder 1"/>
          <p:cNvSpPr>
            <a:spLocks noGrp="1"/>
          </p:cNvSpPr>
          <p:nvPr>
            <p:ph type="body" sz="quarter" idx="10"/>
          </p:nvPr>
        </p:nvSpPr>
        <p:spPr/>
        <p:txBody>
          <a:bodyPr/>
          <a:lstStyle/>
          <a:p>
            <a:r>
              <a:rPr lang="en-US" b="0" dirty="0">
                <a:solidFill>
                  <a:srgbClr val="C792EA"/>
                </a:solidFill>
                <a:effectLst/>
                <a:latin typeface="Roboto Mono" panose="00000009000000000000" pitchFamily="49" charset="0"/>
                <a:ea typeface="Roboto Mono" panose="00000009000000000000" pitchFamily="49" charset="0"/>
              </a:rPr>
              <a:t>&gt; let</a:t>
            </a:r>
            <a:r>
              <a:rPr lang="en-US" b="0" dirty="0">
                <a:solidFill>
                  <a:srgbClr val="EEFFFF"/>
                </a:solidFill>
                <a:effectLst/>
                <a:latin typeface="Roboto Mono" panose="00000009000000000000" pitchFamily="49" charset="0"/>
                <a:ea typeface="Roboto Mono" panose="00000009000000000000" pitchFamily="49" charset="0"/>
              </a:rPr>
              <a:t> distance</a:t>
            </a:r>
            <a:r>
              <a:rPr lang="en-US" b="0" dirty="0">
                <a:solidFill>
                  <a:srgbClr val="FF5370"/>
                </a:solidFill>
                <a:effectLst/>
                <a:latin typeface="Roboto Mono" panose="00000009000000000000" pitchFamily="49" charset="0"/>
                <a:ea typeface="Roboto Mono" panose="00000009000000000000" pitchFamily="49" charset="0"/>
              </a:rPr>
              <a:t> x y </a:t>
            </a:r>
            <a:r>
              <a:rPr lang="en-US" b="0" dirty="0">
                <a:solidFill>
                  <a:srgbClr val="C792EA"/>
                </a:solidFill>
                <a:effectLst/>
                <a:latin typeface="Roboto Mono" panose="00000009000000000000" pitchFamily="49" charset="0"/>
                <a:ea typeface="Roboto Mono" panose="00000009000000000000" pitchFamily="49" charset="0"/>
              </a:rPr>
              <a:t>=</a:t>
            </a:r>
            <a:endParaRPr lang="en-US" b="0" dirty="0">
              <a:solidFill>
                <a:srgbClr val="EEFFFF"/>
              </a:solidFill>
              <a:effectLst/>
              <a:latin typeface="Roboto Mono" panose="00000009000000000000" pitchFamily="49" charset="0"/>
              <a:ea typeface="Roboto Mono" panose="00000009000000000000" pitchFamily="49" charset="0"/>
            </a:endParaRPr>
          </a:p>
          <a:p>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let</a:t>
            </a:r>
            <a:r>
              <a:rPr lang="en-US" b="0" dirty="0">
                <a:solidFill>
                  <a:srgbClr val="EEFFFF"/>
                </a:solidFill>
                <a:effectLst/>
                <a:latin typeface="Roboto Mono" panose="00000009000000000000" pitchFamily="49" charset="0"/>
                <a:ea typeface="Roboto Mono" panose="00000009000000000000" pitchFamily="49" charset="0"/>
              </a:rPr>
              <a:t> delta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x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y</a:t>
            </a:r>
          </a:p>
          <a:p>
            <a:r>
              <a:rPr lang="en-US" b="0" dirty="0">
                <a:solidFill>
                  <a:srgbClr val="EEFFFF"/>
                </a:solidFill>
                <a:effectLst/>
                <a:latin typeface="Roboto Mono" panose="00000009000000000000" pitchFamily="49" charset="0"/>
                <a:ea typeface="Roboto Mono" panose="00000009000000000000" pitchFamily="49" charset="0"/>
              </a:rPr>
              <a:t>    </a:t>
            </a:r>
            <a:r>
              <a:rPr lang="en-US" b="0" i="1" dirty="0">
                <a:solidFill>
                  <a:srgbClr val="89DDFF"/>
                </a:solidFill>
                <a:effectLst/>
                <a:latin typeface="Roboto Mono" panose="00000009000000000000" pitchFamily="49" charset="0"/>
                <a:ea typeface="Roboto Mono" panose="00000009000000000000" pitchFamily="49" charset="0"/>
              </a:rPr>
              <a:t>if</a:t>
            </a:r>
            <a:r>
              <a:rPr lang="en-US" b="0" dirty="0">
                <a:solidFill>
                  <a:srgbClr val="EEFFFF"/>
                </a:solidFill>
                <a:effectLst/>
                <a:latin typeface="Roboto Mono" panose="00000009000000000000" pitchFamily="49" charset="0"/>
                <a:ea typeface="Roboto Mono" panose="00000009000000000000" pitchFamily="49" charset="0"/>
              </a:rPr>
              <a:t> delta </a:t>
            </a:r>
            <a:r>
              <a:rPr lang="en-US" b="0" dirty="0">
                <a:solidFill>
                  <a:srgbClr val="C792EA"/>
                </a:solidFill>
                <a:effectLst/>
                <a:latin typeface="Roboto Mono" panose="00000009000000000000" pitchFamily="49" charset="0"/>
                <a:ea typeface="Roboto Mono" panose="00000009000000000000" pitchFamily="49" charset="0"/>
              </a:rPr>
              <a:t>&lt;</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F78C6C"/>
                </a:solidFill>
                <a:effectLst/>
                <a:latin typeface="Roboto Mono" panose="00000009000000000000" pitchFamily="49" charset="0"/>
                <a:ea typeface="Roboto Mono" panose="00000009000000000000" pitchFamily="49" charset="0"/>
              </a:rPr>
              <a:t>0</a:t>
            </a:r>
            <a:r>
              <a:rPr lang="en-US" b="0" dirty="0">
                <a:solidFill>
                  <a:srgbClr val="EEFFFF"/>
                </a:solidFill>
                <a:effectLst/>
                <a:latin typeface="Roboto Mono" panose="00000009000000000000" pitchFamily="49" charset="0"/>
                <a:ea typeface="Roboto Mono" panose="00000009000000000000" pitchFamily="49" charset="0"/>
              </a:rPr>
              <a:t> </a:t>
            </a:r>
            <a:r>
              <a:rPr lang="en-US" b="0" i="1" dirty="0">
                <a:solidFill>
                  <a:srgbClr val="89DDFF"/>
                </a:solidFill>
                <a:effectLst/>
                <a:latin typeface="Roboto Mono" panose="00000009000000000000" pitchFamily="49" charset="0"/>
                <a:ea typeface="Roboto Mono" panose="00000009000000000000" pitchFamily="49" charset="0"/>
              </a:rPr>
              <a:t>then</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delta </a:t>
            </a:r>
            <a:r>
              <a:rPr lang="en-US" b="0" i="1" dirty="0">
                <a:solidFill>
                  <a:srgbClr val="89DDFF"/>
                </a:solidFill>
                <a:effectLst/>
                <a:latin typeface="Roboto Mono" panose="00000009000000000000" pitchFamily="49" charset="0"/>
                <a:ea typeface="Roboto Mono" panose="00000009000000000000" pitchFamily="49" charset="0"/>
              </a:rPr>
              <a:t>else</a:t>
            </a:r>
            <a:r>
              <a:rPr lang="en-US" b="0" dirty="0">
                <a:solidFill>
                  <a:srgbClr val="EEFFFF"/>
                </a:solidFill>
                <a:effectLst/>
                <a:latin typeface="Roboto Mono" panose="00000009000000000000" pitchFamily="49" charset="0"/>
                <a:ea typeface="Roboto Mono" panose="00000009000000000000" pitchFamily="49" charset="0"/>
              </a:rPr>
              <a:t> delta</a:t>
            </a:r>
          </a:p>
          <a:p>
            <a:endParaRPr lang="en-US" b="0" dirty="0">
              <a:solidFill>
                <a:srgbClr val="EEFFFF"/>
              </a:solidFill>
              <a:effectLst/>
              <a:latin typeface="Roboto Mono" panose="00000009000000000000" pitchFamily="49" charset="0"/>
              <a:ea typeface="Roboto Mono" panose="00000009000000000000" pitchFamily="49" charset="0"/>
            </a:endParaRPr>
          </a:p>
          <a:p>
            <a:r>
              <a:rPr lang="fr-FR" b="0" dirty="0">
                <a:solidFill>
                  <a:srgbClr val="EEFFFF"/>
                </a:solidFill>
                <a:effectLst/>
                <a:latin typeface="Roboto Mono" panose="00000009000000000000" pitchFamily="49" charset="0"/>
                <a:ea typeface="Roboto Mono" panose="00000009000000000000" pitchFamily="49" charset="0"/>
              </a:rPr>
              <a:t>val distance: x: </a:t>
            </a:r>
            <a:r>
              <a:rPr lang="fr-FR" b="0" dirty="0" err="1">
                <a:solidFill>
                  <a:srgbClr val="EEFFFF"/>
                </a:solidFill>
                <a:effectLst/>
                <a:latin typeface="Roboto Mono" panose="00000009000000000000" pitchFamily="49" charset="0"/>
                <a:ea typeface="Roboto Mono" panose="00000009000000000000" pitchFamily="49" charset="0"/>
              </a:rPr>
              <a:t>int</a:t>
            </a:r>
            <a:r>
              <a:rPr lang="fr-FR" b="0" dirty="0">
                <a:solidFill>
                  <a:srgbClr val="EEFFFF"/>
                </a:solidFill>
                <a:effectLst/>
                <a:latin typeface="Roboto Mono" panose="00000009000000000000" pitchFamily="49" charset="0"/>
                <a:ea typeface="Roboto Mono" panose="00000009000000000000" pitchFamily="49" charset="0"/>
              </a:rPr>
              <a:t> -&gt; y: </a:t>
            </a:r>
            <a:r>
              <a:rPr lang="fr-FR" b="0" dirty="0" err="1">
                <a:solidFill>
                  <a:srgbClr val="EEFFFF"/>
                </a:solidFill>
                <a:effectLst/>
                <a:latin typeface="Roboto Mono" panose="00000009000000000000" pitchFamily="49" charset="0"/>
                <a:ea typeface="Roboto Mono" panose="00000009000000000000" pitchFamily="49" charset="0"/>
              </a:rPr>
              <a:t>int</a:t>
            </a:r>
            <a:r>
              <a:rPr lang="fr-FR" b="0" dirty="0">
                <a:solidFill>
                  <a:srgbClr val="EEFFFF"/>
                </a:solidFill>
                <a:effectLst/>
                <a:latin typeface="Roboto Mono" panose="00000009000000000000" pitchFamily="49" charset="0"/>
                <a:ea typeface="Roboto Mono" panose="00000009000000000000" pitchFamily="49" charset="0"/>
              </a:rPr>
              <a:t> -&gt; </a:t>
            </a:r>
            <a:r>
              <a:rPr lang="fr-FR" b="0" dirty="0" err="1">
                <a:solidFill>
                  <a:srgbClr val="EEFFFF"/>
                </a:solidFill>
                <a:effectLst/>
                <a:latin typeface="Roboto Mono" panose="00000009000000000000" pitchFamily="49" charset="0"/>
                <a:ea typeface="Roboto Mono" panose="00000009000000000000" pitchFamily="49" charset="0"/>
              </a:rPr>
              <a:t>int</a:t>
            </a:r>
            <a:endParaRPr lang="fr-FR" b="0" dirty="0">
              <a:solidFill>
                <a:srgbClr val="EEFFFF"/>
              </a:solidFill>
              <a:effectLst/>
              <a:latin typeface="Roboto Mono" panose="00000009000000000000" pitchFamily="49" charset="0"/>
              <a:ea typeface="Roboto Mono" panose="00000009000000000000" pitchFamily="49" charset="0"/>
            </a:endParaRPr>
          </a:p>
        </p:txBody>
      </p:sp>
    </p:spTree>
    <p:extLst>
      <p:ext uri="{BB962C8B-B14F-4D97-AF65-F5344CB8AC3E}">
        <p14:creationId xmlns:p14="http://schemas.microsoft.com/office/powerpoint/2010/main" val="3901284203"/>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This is immensely important to functional programming for partial application and currying</a:t>
            </a:r>
          </a:p>
        </p:txBody>
      </p:sp>
    </p:spTree>
    <p:extLst>
      <p:ext uri="{BB962C8B-B14F-4D97-AF65-F5344CB8AC3E}">
        <p14:creationId xmlns:p14="http://schemas.microsoft.com/office/powerpoint/2010/main" val="1226540343"/>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Partial Application and Currying</a:t>
            </a:r>
          </a:p>
        </p:txBody>
      </p:sp>
    </p:spTree>
    <p:extLst>
      <p:ext uri="{BB962C8B-B14F-4D97-AF65-F5344CB8AC3E}">
        <p14:creationId xmlns:p14="http://schemas.microsoft.com/office/powerpoint/2010/main" val="40229383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Can You Do with .NET?</a:t>
            </a:r>
          </a:p>
        </p:txBody>
      </p:sp>
      <p:sp>
        <p:nvSpPr>
          <p:cNvPr id="12" name="Rectangle: Rounded Corners 11">
            <a:extLst>
              <a:ext uri="{FF2B5EF4-FFF2-40B4-BE49-F238E27FC236}">
                <a16:creationId xmlns:a16="http://schemas.microsoft.com/office/drawing/2014/main" id="{20B6E109-B7CE-4476-AD6F-95609C1010F7}"/>
              </a:ext>
            </a:extLst>
          </p:cNvPr>
          <p:cNvSpPr/>
          <p:nvPr/>
        </p:nvSpPr>
        <p:spPr>
          <a:xfrm>
            <a:off x="4457700" y="1676400"/>
            <a:ext cx="3416300" cy="13335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23">
              <a:defRPr/>
            </a:pPr>
            <a:r>
              <a:rPr lang="en-US" sz="4000" dirty="0">
                <a:solidFill>
                  <a:srgbClr val="FFFFFF"/>
                </a:solidFill>
                <a:latin typeface="PS TT Commons DemiBold"/>
              </a:rPr>
              <a:t>.NET 6</a:t>
            </a:r>
          </a:p>
        </p:txBody>
      </p:sp>
      <p:pic>
        <p:nvPicPr>
          <p:cNvPr id="2050" name="Picture 2">
            <a:extLst>
              <a:ext uri="{FF2B5EF4-FFF2-40B4-BE49-F238E27FC236}">
                <a16:creationId xmlns:a16="http://schemas.microsoft.com/office/drawing/2014/main" id="{1451BF2A-74DE-4DCB-9F9A-0D8BD4B37D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1133" y="4811202"/>
            <a:ext cx="1170667" cy="90131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AB53B3DF-56E3-4676-A1A8-5E498D59BF0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86887" y="4701197"/>
            <a:ext cx="1381059" cy="941436"/>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3D7BD08C-106A-40F1-AAEB-96F8CECFFDB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97873" y="4609557"/>
            <a:ext cx="1129619" cy="1122012"/>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44C6798A-B03A-4D37-8C49-CBCE9EC192E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46564" y="4590501"/>
            <a:ext cx="1201503" cy="1160127"/>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a:extLst>
              <a:ext uri="{FF2B5EF4-FFF2-40B4-BE49-F238E27FC236}">
                <a16:creationId xmlns:a16="http://schemas.microsoft.com/office/drawing/2014/main" id="{37629110-DCB3-4366-B40A-0AAE8F22CB9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574312" y="4533858"/>
            <a:ext cx="700547" cy="1152513"/>
          </a:xfrm>
          <a:prstGeom prst="rect">
            <a:avLst/>
          </a:prstGeom>
          <a:noFill/>
          <a:extLst>
            <a:ext uri="{909E8E84-426E-40DD-AFC4-6F175D3DCCD1}">
              <a14:hiddenFill xmlns:a14="http://schemas.microsoft.com/office/drawing/2010/main">
                <a:solidFill>
                  <a:srgbClr val="FFFFFF"/>
                </a:solidFill>
              </a14:hiddenFill>
            </a:ext>
          </a:extLst>
        </p:spPr>
      </p:pic>
      <p:cxnSp>
        <p:nvCxnSpPr>
          <p:cNvPr id="22" name="Straight Connector 21">
            <a:extLst>
              <a:ext uri="{FF2B5EF4-FFF2-40B4-BE49-F238E27FC236}">
                <a16:creationId xmlns:a16="http://schemas.microsoft.com/office/drawing/2014/main" id="{8AAA077F-4C04-4E94-A7CC-FA6D62390C4D}"/>
              </a:ext>
            </a:extLst>
          </p:cNvPr>
          <p:cNvCxnSpPr>
            <a:cxnSpLocks/>
            <a:stCxn id="12" idx="2"/>
          </p:cNvCxnSpPr>
          <p:nvPr/>
        </p:nvCxnSpPr>
        <p:spPr>
          <a:xfrm>
            <a:off x="6165850" y="3009900"/>
            <a:ext cx="0" cy="838201"/>
          </a:xfrm>
          <a:prstGeom prst="line">
            <a:avLst/>
          </a:prstGeom>
          <a:ln w="50800" cap="rnd">
            <a:solidFill>
              <a:schemeClr val="bg2">
                <a:lumMod val="75000"/>
              </a:schemeClr>
            </a:solidFill>
            <a:prstDash val="sysDot"/>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C60F48A1-EB75-4652-B085-4C9A31E2117A}"/>
              </a:ext>
            </a:extLst>
          </p:cNvPr>
          <p:cNvCxnSpPr>
            <a:cxnSpLocks/>
          </p:cNvCxnSpPr>
          <p:nvPr/>
        </p:nvCxnSpPr>
        <p:spPr>
          <a:xfrm flipH="1">
            <a:off x="1069145" y="3848101"/>
            <a:ext cx="5855440" cy="0"/>
          </a:xfrm>
          <a:prstGeom prst="line">
            <a:avLst/>
          </a:prstGeom>
          <a:ln w="50800" cap="rnd">
            <a:solidFill>
              <a:schemeClr val="bg2">
                <a:lumMod val="75000"/>
              </a:schemeClr>
            </a:solidFill>
            <a:prstDash val="sysDot"/>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8A2E9B5C-09E4-476F-AEEE-796FF1340A54}"/>
              </a:ext>
            </a:extLst>
          </p:cNvPr>
          <p:cNvCxnSpPr>
            <a:cxnSpLocks/>
          </p:cNvCxnSpPr>
          <p:nvPr/>
        </p:nvCxnSpPr>
        <p:spPr>
          <a:xfrm flipV="1">
            <a:off x="1069144" y="3848101"/>
            <a:ext cx="1" cy="522263"/>
          </a:xfrm>
          <a:prstGeom prst="line">
            <a:avLst/>
          </a:prstGeom>
          <a:ln w="50800" cap="rnd">
            <a:solidFill>
              <a:schemeClr val="bg2">
                <a:lumMod val="75000"/>
              </a:schemeClr>
            </a:solidFill>
            <a:prstDash val="sysDot"/>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34" name="Straight Connector 33">
            <a:extLst>
              <a:ext uri="{FF2B5EF4-FFF2-40B4-BE49-F238E27FC236}">
                <a16:creationId xmlns:a16="http://schemas.microsoft.com/office/drawing/2014/main" id="{7C965AB6-2382-4AB6-A68A-DFC816A6C82A}"/>
              </a:ext>
            </a:extLst>
          </p:cNvPr>
          <p:cNvCxnSpPr>
            <a:cxnSpLocks/>
          </p:cNvCxnSpPr>
          <p:nvPr/>
        </p:nvCxnSpPr>
        <p:spPr>
          <a:xfrm flipV="1">
            <a:off x="2685231" y="3848101"/>
            <a:ext cx="1" cy="522263"/>
          </a:xfrm>
          <a:prstGeom prst="line">
            <a:avLst/>
          </a:prstGeom>
          <a:ln w="50800" cap="rnd">
            <a:solidFill>
              <a:schemeClr val="bg2">
                <a:lumMod val="75000"/>
              </a:schemeClr>
            </a:solidFill>
            <a:prstDash val="sysDot"/>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8CE49128-1247-4CB3-A738-E901239454F3}"/>
              </a:ext>
            </a:extLst>
          </p:cNvPr>
          <p:cNvCxnSpPr>
            <a:cxnSpLocks/>
          </p:cNvCxnSpPr>
          <p:nvPr/>
        </p:nvCxnSpPr>
        <p:spPr>
          <a:xfrm flipV="1">
            <a:off x="4262682" y="3848101"/>
            <a:ext cx="1" cy="522263"/>
          </a:xfrm>
          <a:prstGeom prst="line">
            <a:avLst/>
          </a:prstGeom>
          <a:ln w="50800" cap="rnd">
            <a:solidFill>
              <a:schemeClr val="bg2">
                <a:lumMod val="75000"/>
              </a:schemeClr>
            </a:solidFill>
            <a:prstDash val="sysDot"/>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ECDB3396-448A-4B97-B1AE-2A58A21AC828}"/>
              </a:ext>
            </a:extLst>
          </p:cNvPr>
          <p:cNvCxnSpPr>
            <a:cxnSpLocks/>
          </p:cNvCxnSpPr>
          <p:nvPr/>
        </p:nvCxnSpPr>
        <p:spPr>
          <a:xfrm flipV="1">
            <a:off x="5647315" y="3848101"/>
            <a:ext cx="1" cy="522263"/>
          </a:xfrm>
          <a:prstGeom prst="line">
            <a:avLst/>
          </a:prstGeom>
          <a:ln w="50800" cap="rnd">
            <a:solidFill>
              <a:schemeClr val="bg2">
                <a:lumMod val="75000"/>
              </a:schemeClr>
            </a:solidFill>
            <a:prstDash val="sysDot"/>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39" name="Straight Connector 38">
            <a:extLst>
              <a:ext uri="{FF2B5EF4-FFF2-40B4-BE49-F238E27FC236}">
                <a16:creationId xmlns:a16="http://schemas.microsoft.com/office/drawing/2014/main" id="{05FDD846-34AD-41B0-A197-918C1D303DDB}"/>
              </a:ext>
            </a:extLst>
          </p:cNvPr>
          <p:cNvCxnSpPr>
            <a:cxnSpLocks/>
          </p:cNvCxnSpPr>
          <p:nvPr/>
        </p:nvCxnSpPr>
        <p:spPr>
          <a:xfrm flipV="1">
            <a:off x="6924584" y="3848101"/>
            <a:ext cx="1" cy="522263"/>
          </a:xfrm>
          <a:prstGeom prst="line">
            <a:avLst/>
          </a:prstGeom>
          <a:ln w="50800" cap="rnd">
            <a:solidFill>
              <a:schemeClr val="bg2">
                <a:lumMod val="75000"/>
              </a:schemeClr>
            </a:solidFill>
            <a:prstDash val="sysDot"/>
            <a:headEnd type="none"/>
            <a:tailEnd type="non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017772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Can You Do with .NET?</a:t>
            </a:r>
          </a:p>
        </p:txBody>
      </p:sp>
      <p:sp>
        <p:nvSpPr>
          <p:cNvPr id="12" name="Rectangle: Rounded Corners 11">
            <a:extLst>
              <a:ext uri="{FF2B5EF4-FFF2-40B4-BE49-F238E27FC236}">
                <a16:creationId xmlns:a16="http://schemas.microsoft.com/office/drawing/2014/main" id="{20B6E109-B7CE-4476-AD6F-95609C1010F7}"/>
              </a:ext>
            </a:extLst>
          </p:cNvPr>
          <p:cNvSpPr/>
          <p:nvPr/>
        </p:nvSpPr>
        <p:spPr>
          <a:xfrm>
            <a:off x="4457700" y="1676400"/>
            <a:ext cx="3416300" cy="13335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23">
              <a:defRPr/>
            </a:pPr>
            <a:r>
              <a:rPr lang="en-US" sz="4000" dirty="0">
                <a:solidFill>
                  <a:srgbClr val="FFFFFF"/>
                </a:solidFill>
                <a:latin typeface="PS TT Commons DemiBold"/>
              </a:rPr>
              <a:t>.NET 6</a:t>
            </a:r>
          </a:p>
        </p:txBody>
      </p:sp>
      <p:pic>
        <p:nvPicPr>
          <p:cNvPr id="2050" name="Picture 2">
            <a:extLst>
              <a:ext uri="{FF2B5EF4-FFF2-40B4-BE49-F238E27FC236}">
                <a16:creationId xmlns:a16="http://schemas.microsoft.com/office/drawing/2014/main" id="{1451BF2A-74DE-4DCB-9F9A-0D8BD4B37D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1133" y="4811202"/>
            <a:ext cx="1170667" cy="90131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AB53B3DF-56E3-4676-A1A8-5E498D59BF0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86887" y="4701197"/>
            <a:ext cx="1381059" cy="941436"/>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3D7BD08C-106A-40F1-AAEB-96F8CECFFDB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97873" y="4609557"/>
            <a:ext cx="1129619" cy="1122012"/>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44C6798A-B03A-4D37-8C49-CBCE9EC192E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46564" y="4590501"/>
            <a:ext cx="1201503" cy="1160127"/>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a:extLst>
              <a:ext uri="{FF2B5EF4-FFF2-40B4-BE49-F238E27FC236}">
                <a16:creationId xmlns:a16="http://schemas.microsoft.com/office/drawing/2014/main" id="{37629110-DCB3-4366-B40A-0AAE8F22CB9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574312" y="4533858"/>
            <a:ext cx="700547" cy="1152513"/>
          </a:xfrm>
          <a:prstGeom prst="rect">
            <a:avLst/>
          </a:prstGeom>
          <a:noFill/>
          <a:extLst>
            <a:ext uri="{909E8E84-426E-40DD-AFC4-6F175D3DCCD1}">
              <a14:hiddenFill xmlns:a14="http://schemas.microsoft.com/office/drawing/2010/main">
                <a:solidFill>
                  <a:srgbClr val="FFFFFF"/>
                </a:solidFill>
              </a14:hiddenFill>
            </a:ext>
          </a:extLst>
        </p:spPr>
      </p:pic>
      <p:pic>
        <p:nvPicPr>
          <p:cNvPr id="2066" name="Picture 18">
            <a:extLst>
              <a:ext uri="{FF2B5EF4-FFF2-40B4-BE49-F238E27FC236}">
                <a16:creationId xmlns:a16="http://schemas.microsoft.com/office/drawing/2014/main" id="{FE89AB65-556B-4E56-BEE7-7891C5B31BC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568224" y="4513392"/>
            <a:ext cx="1339333" cy="1129242"/>
          </a:xfrm>
          <a:prstGeom prst="rect">
            <a:avLst/>
          </a:prstGeom>
          <a:noFill/>
          <a:extLst>
            <a:ext uri="{909E8E84-426E-40DD-AFC4-6F175D3DCCD1}">
              <a14:hiddenFill xmlns:a14="http://schemas.microsoft.com/office/drawing/2010/main">
                <a:solidFill>
                  <a:srgbClr val="FFFFFF"/>
                </a:solidFill>
              </a14:hiddenFill>
            </a:ext>
          </a:extLst>
        </p:spPr>
      </p:pic>
      <p:cxnSp>
        <p:nvCxnSpPr>
          <p:cNvPr id="22" name="Straight Connector 21">
            <a:extLst>
              <a:ext uri="{FF2B5EF4-FFF2-40B4-BE49-F238E27FC236}">
                <a16:creationId xmlns:a16="http://schemas.microsoft.com/office/drawing/2014/main" id="{8AAA077F-4C04-4E94-A7CC-FA6D62390C4D}"/>
              </a:ext>
            </a:extLst>
          </p:cNvPr>
          <p:cNvCxnSpPr>
            <a:cxnSpLocks/>
            <a:stCxn id="12" idx="2"/>
          </p:cNvCxnSpPr>
          <p:nvPr/>
        </p:nvCxnSpPr>
        <p:spPr>
          <a:xfrm>
            <a:off x="6165850" y="3009900"/>
            <a:ext cx="0" cy="838201"/>
          </a:xfrm>
          <a:prstGeom prst="line">
            <a:avLst/>
          </a:prstGeom>
          <a:ln w="50800" cap="rnd">
            <a:solidFill>
              <a:schemeClr val="bg2">
                <a:lumMod val="75000"/>
              </a:schemeClr>
            </a:solidFill>
            <a:prstDash val="sysDot"/>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C60F48A1-EB75-4652-B085-4C9A31E2117A}"/>
              </a:ext>
            </a:extLst>
          </p:cNvPr>
          <p:cNvCxnSpPr>
            <a:cxnSpLocks/>
          </p:cNvCxnSpPr>
          <p:nvPr/>
        </p:nvCxnSpPr>
        <p:spPr>
          <a:xfrm flipH="1">
            <a:off x="1069145" y="3848004"/>
            <a:ext cx="7168746" cy="97"/>
          </a:xfrm>
          <a:prstGeom prst="line">
            <a:avLst/>
          </a:prstGeom>
          <a:ln w="50800" cap="rnd">
            <a:solidFill>
              <a:schemeClr val="bg2">
                <a:lumMod val="75000"/>
              </a:schemeClr>
            </a:solidFill>
            <a:prstDash val="sysDot"/>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8A2E9B5C-09E4-476F-AEEE-796FF1340A54}"/>
              </a:ext>
            </a:extLst>
          </p:cNvPr>
          <p:cNvCxnSpPr>
            <a:cxnSpLocks/>
          </p:cNvCxnSpPr>
          <p:nvPr/>
        </p:nvCxnSpPr>
        <p:spPr>
          <a:xfrm flipV="1">
            <a:off x="1069144" y="3848101"/>
            <a:ext cx="1" cy="522263"/>
          </a:xfrm>
          <a:prstGeom prst="line">
            <a:avLst/>
          </a:prstGeom>
          <a:ln w="50800" cap="rnd">
            <a:solidFill>
              <a:schemeClr val="bg2">
                <a:lumMod val="75000"/>
              </a:schemeClr>
            </a:solidFill>
            <a:prstDash val="sysDot"/>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34" name="Straight Connector 33">
            <a:extLst>
              <a:ext uri="{FF2B5EF4-FFF2-40B4-BE49-F238E27FC236}">
                <a16:creationId xmlns:a16="http://schemas.microsoft.com/office/drawing/2014/main" id="{7C965AB6-2382-4AB6-A68A-DFC816A6C82A}"/>
              </a:ext>
            </a:extLst>
          </p:cNvPr>
          <p:cNvCxnSpPr>
            <a:cxnSpLocks/>
          </p:cNvCxnSpPr>
          <p:nvPr/>
        </p:nvCxnSpPr>
        <p:spPr>
          <a:xfrm flipV="1">
            <a:off x="2685231" y="3848101"/>
            <a:ext cx="1" cy="522263"/>
          </a:xfrm>
          <a:prstGeom prst="line">
            <a:avLst/>
          </a:prstGeom>
          <a:ln w="50800" cap="rnd">
            <a:solidFill>
              <a:schemeClr val="bg2">
                <a:lumMod val="75000"/>
              </a:schemeClr>
            </a:solidFill>
            <a:prstDash val="sysDot"/>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8CE49128-1247-4CB3-A738-E901239454F3}"/>
              </a:ext>
            </a:extLst>
          </p:cNvPr>
          <p:cNvCxnSpPr>
            <a:cxnSpLocks/>
          </p:cNvCxnSpPr>
          <p:nvPr/>
        </p:nvCxnSpPr>
        <p:spPr>
          <a:xfrm flipV="1">
            <a:off x="4262682" y="3848101"/>
            <a:ext cx="1" cy="522263"/>
          </a:xfrm>
          <a:prstGeom prst="line">
            <a:avLst/>
          </a:prstGeom>
          <a:ln w="50800" cap="rnd">
            <a:solidFill>
              <a:schemeClr val="bg2">
                <a:lumMod val="75000"/>
              </a:schemeClr>
            </a:solidFill>
            <a:prstDash val="sysDot"/>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ECDB3396-448A-4B97-B1AE-2A58A21AC828}"/>
              </a:ext>
            </a:extLst>
          </p:cNvPr>
          <p:cNvCxnSpPr>
            <a:cxnSpLocks/>
          </p:cNvCxnSpPr>
          <p:nvPr/>
        </p:nvCxnSpPr>
        <p:spPr>
          <a:xfrm flipV="1">
            <a:off x="5647315" y="3848101"/>
            <a:ext cx="1" cy="522263"/>
          </a:xfrm>
          <a:prstGeom prst="line">
            <a:avLst/>
          </a:prstGeom>
          <a:ln w="50800" cap="rnd">
            <a:solidFill>
              <a:schemeClr val="bg2">
                <a:lumMod val="75000"/>
              </a:schemeClr>
            </a:solidFill>
            <a:prstDash val="sysDot"/>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38" name="Straight Connector 37">
            <a:extLst>
              <a:ext uri="{FF2B5EF4-FFF2-40B4-BE49-F238E27FC236}">
                <a16:creationId xmlns:a16="http://schemas.microsoft.com/office/drawing/2014/main" id="{8CD9EF0E-1630-4D81-B2D2-D120AE8E0212}"/>
              </a:ext>
            </a:extLst>
          </p:cNvPr>
          <p:cNvCxnSpPr>
            <a:cxnSpLocks/>
          </p:cNvCxnSpPr>
          <p:nvPr/>
        </p:nvCxnSpPr>
        <p:spPr>
          <a:xfrm flipV="1">
            <a:off x="8237890" y="3848003"/>
            <a:ext cx="1" cy="522263"/>
          </a:xfrm>
          <a:prstGeom prst="line">
            <a:avLst/>
          </a:prstGeom>
          <a:ln w="50800" cap="rnd">
            <a:solidFill>
              <a:schemeClr val="bg2">
                <a:lumMod val="75000"/>
              </a:schemeClr>
            </a:solidFill>
            <a:prstDash val="sysDot"/>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39" name="Straight Connector 38">
            <a:extLst>
              <a:ext uri="{FF2B5EF4-FFF2-40B4-BE49-F238E27FC236}">
                <a16:creationId xmlns:a16="http://schemas.microsoft.com/office/drawing/2014/main" id="{05FDD846-34AD-41B0-A197-918C1D303DDB}"/>
              </a:ext>
            </a:extLst>
          </p:cNvPr>
          <p:cNvCxnSpPr>
            <a:cxnSpLocks/>
          </p:cNvCxnSpPr>
          <p:nvPr/>
        </p:nvCxnSpPr>
        <p:spPr>
          <a:xfrm flipV="1">
            <a:off x="6924584" y="3848101"/>
            <a:ext cx="1" cy="522263"/>
          </a:xfrm>
          <a:prstGeom prst="line">
            <a:avLst/>
          </a:prstGeom>
          <a:ln w="50800" cap="rnd">
            <a:solidFill>
              <a:schemeClr val="bg2">
                <a:lumMod val="75000"/>
              </a:schemeClr>
            </a:solidFill>
            <a:prstDash val="sysDot"/>
            <a:headEnd type="none"/>
            <a:tailEnd type="non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875001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Can You Do with .NET?</a:t>
            </a:r>
          </a:p>
        </p:txBody>
      </p:sp>
      <p:sp>
        <p:nvSpPr>
          <p:cNvPr id="12" name="Rectangle: Rounded Corners 11">
            <a:extLst>
              <a:ext uri="{FF2B5EF4-FFF2-40B4-BE49-F238E27FC236}">
                <a16:creationId xmlns:a16="http://schemas.microsoft.com/office/drawing/2014/main" id="{20B6E109-B7CE-4476-AD6F-95609C1010F7}"/>
              </a:ext>
            </a:extLst>
          </p:cNvPr>
          <p:cNvSpPr/>
          <p:nvPr/>
        </p:nvSpPr>
        <p:spPr>
          <a:xfrm>
            <a:off x="4457700" y="1676400"/>
            <a:ext cx="3416300" cy="13335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23">
              <a:defRPr/>
            </a:pPr>
            <a:r>
              <a:rPr lang="en-US" sz="4000" dirty="0">
                <a:solidFill>
                  <a:srgbClr val="FFFFFF"/>
                </a:solidFill>
                <a:latin typeface="PS TT Commons DemiBold"/>
              </a:rPr>
              <a:t>.NET 6</a:t>
            </a:r>
          </a:p>
        </p:txBody>
      </p:sp>
      <p:pic>
        <p:nvPicPr>
          <p:cNvPr id="2050" name="Picture 2">
            <a:extLst>
              <a:ext uri="{FF2B5EF4-FFF2-40B4-BE49-F238E27FC236}">
                <a16:creationId xmlns:a16="http://schemas.microsoft.com/office/drawing/2014/main" id="{1451BF2A-74DE-4DCB-9F9A-0D8BD4B37D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1133" y="4811202"/>
            <a:ext cx="1170667" cy="90131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AB53B3DF-56E3-4676-A1A8-5E498D59BF0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86887" y="4701197"/>
            <a:ext cx="1381059" cy="941436"/>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3D7BD08C-106A-40F1-AAEB-96F8CECFFDB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97873" y="4609557"/>
            <a:ext cx="1129619" cy="1122012"/>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44C6798A-B03A-4D37-8C49-CBCE9EC192E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46564" y="4590501"/>
            <a:ext cx="1201503" cy="1160127"/>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a:extLst>
              <a:ext uri="{FF2B5EF4-FFF2-40B4-BE49-F238E27FC236}">
                <a16:creationId xmlns:a16="http://schemas.microsoft.com/office/drawing/2014/main" id="{37629110-DCB3-4366-B40A-0AAE8F22CB9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574312" y="4533858"/>
            <a:ext cx="700547" cy="1152513"/>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a:extLst>
              <a:ext uri="{FF2B5EF4-FFF2-40B4-BE49-F238E27FC236}">
                <a16:creationId xmlns:a16="http://schemas.microsoft.com/office/drawing/2014/main" id="{6D1A35F7-62D6-435B-962D-44F4CEBF006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245965" y="4560000"/>
            <a:ext cx="1128727" cy="1069729"/>
          </a:xfrm>
          <a:prstGeom prst="rect">
            <a:avLst/>
          </a:prstGeom>
          <a:noFill/>
          <a:extLst>
            <a:ext uri="{909E8E84-426E-40DD-AFC4-6F175D3DCCD1}">
              <a14:hiddenFill xmlns:a14="http://schemas.microsoft.com/office/drawing/2010/main">
                <a:solidFill>
                  <a:srgbClr val="FFFFFF"/>
                </a:solidFill>
              </a14:hiddenFill>
            </a:ext>
          </a:extLst>
        </p:spPr>
      </p:pic>
      <p:pic>
        <p:nvPicPr>
          <p:cNvPr id="2066" name="Picture 18">
            <a:extLst>
              <a:ext uri="{FF2B5EF4-FFF2-40B4-BE49-F238E27FC236}">
                <a16:creationId xmlns:a16="http://schemas.microsoft.com/office/drawing/2014/main" id="{FE89AB65-556B-4E56-BEE7-7891C5B31BC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568224" y="4513392"/>
            <a:ext cx="1339333" cy="1129242"/>
          </a:xfrm>
          <a:prstGeom prst="rect">
            <a:avLst/>
          </a:prstGeom>
          <a:noFill/>
          <a:extLst>
            <a:ext uri="{909E8E84-426E-40DD-AFC4-6F175D3DCCD1}">
              <a14:hiddenFill xmlns:a14="http://schemas.microsoft.com/office/drawing/2010/main">
                <a:solidFill>
                  <a:srgbClr val="FFFFFF"/>
                </a:solidFill>
              </a14:hiddenFill>
            </a:ext>
          </a:extLst>
        </p:spPr>
      </p:pic>
      <p:cxnSp>
        <p:nvCxnSpPr>
          <p:cNvPr id="22" name="Straight Connector 21">
            <a:extLst>
              <a:ext uri="{FF2B5EF4-FFF2-40B4-BE49-F238E27FC236}">
                <a16:creationId xmlns:a16="http://schemas.microsoft.com/office/drawing/2014/main" id="{8AAA077F-4C04-4E94-A7CC-FA6D62390C4D}"/>
              </a:ext>
            </a:extLst>
          </p:cNvPr>
          <p:cNvCxnSpPr>
            <a:cxnSpLocks/>
            <a:stCxn id="12" idx="2"/>
          </p:cNvCxnSpPr>
          <p:nvPr/>
        </p:nvCxnSpPr>
        <p:spPr>
          <a:xfrm>
            <a:off x="6165850" y="3009900"/>
            <a:ext cx="0" cy="838201"/>
          </a:xfrm>
          <a:prstGeom prst="line">
            <a:avLst/>
          </a:prstGeom>
          <a:ln w="50800" cap="rnd">
            <a:solidFill>
              <a:schemeClr val="bg2">
                <a:lumMod val="75000"/>
              </a:schemeClr>
            </a:solidFill>
            <a:prstDash val="sysDot"/>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C60F48A1-EB75-4652-B085-4C9A31E2117A}"/>
              </a:ext>
            </a:extLst>
          </p:cNvPr>
          <p:cNvCxnSpPr>
            <a:cxnSpLocks/>
          </p:cNvCxnSpPr>
          <p:nvPr/>
        </p:nvCxnSpPr>
        <p:spPr>
          <a:xfrm flipH="1">
            <a:off x="1069145" y="3848004"/>
            <a:ext cx="8845928" cy="97"/>
          </a:xfrm>
          <a:prstGeom prst="line">
            <a:avLst/>
          </a:prstGeom>
          <a:ln w="50800" cap="rnd">
            <a:solidFill>
              <a:schemeClr val="bg2">
                <a:lumMod val="75000"/>
              </a:schemeClr>
            </a:solidFill>
            <a:prstDash val="sysDot"/>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8A2E9B5C-09E4-476F-AEEE-796FF1340A54}"/>
              </a:ext>
            </a:extLst>
          </p:cNvPr>
          <p:cNvCxnSpPr>
            <a:cxnSpLocks/>
          </p:cNvCxnSpPr>
          <p:nvPr/>
        </p:nvCxnSpPr>
        <p:spPr>
          <a:xfrm flipV="1">
            <a:off x="1069144" y="3848101"/>
            <a:ext cx="1" cy="522263"/>
          </a:xfrm>
          <a:prstGeom prst="line">
            <a:avLst/>
          </a:prstGeom>
          <a:ln w="50800" cap="rnd">
            <a:solidFill>
              <a:schemeClr val="bg2">
                <a:lumMod val="75000"/>
              </a:schemeClr>
            </a:solidFill>
            <a:prstDash val="sysDot"/>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34" name="Straight Connector 33">
            <a:extLst>
              <a:ext uri="{FF2B5EF4-FFF2-40B4-BE49-F238E27FC236}">
                <a16:creationId xmlns:a16="http://schemas.microsoft.com/office/drawing/2014/main" id="{7C965AB6-2382-4AB6-A68A-DFC816A6C82A}"/>
              </a:ext>
            </a:extLst>
          </p:cNvPr>
          <p:cNvCxnSpPr>
            <a:cxnSpLocks/>
          </p:cNvCxnSpPr>
          <p:nvPr/>
        </p:nvCxnSpPr>
        <p:spPr>
          <a:xfrm flipV="1">
            <a:off x="2685231" y="3848101"/>
            <a:ext cx="1" cy="522263"/>
          </a:xfrm>
          <a:prstGeom prst="line">
            <a:avLst/>
          </a:prstGeom>
          <a:ln w="50800" cap="rnd">
            <a:solidFill>
              <a:schemeClr val="bg2">
                <a:lumMod val="75000"/>
              </a:schemeClr>
            </a:solidFill>
            <a:prstDash val="sysDot"/>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8CE49128-1247-4CB3-A738-E901239454F3}"/>
              </a:ext>
            </a:extLst>
          </p:cNvPr>
          <p:cNvCxnSpPr>
            <a:cxnSpLocks/>
          </p:cNvCxnSpPr>
          <p:nvPr/>
        </p:nvCxnSpPr>
        <p:spPr>
          <a:xfrm flipV="1">
            <a:off x="4262682" y="3848101"/>
            <a:ext cx="1" cy="522263"/>
          </a:xfrm>
          <a:prstGeom prst="line">
            <a:avLst/>
          </a:prstGeom>
          <a:ln w="50800" cap="rnd">
            <a:solidFill>
              <a:schemeClr val="bg2">
                <a:lumMod val="75000"/>
              </a:schemeClr>
            </a:solidFill>
            <a:prstDash val="sysDot"/>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ECDB3396-448A-4B97-B1AE-2A58A21AC828}"/>
              </a:ext>
            </a:extLst>
          </p:cNvPr>
          <p:cNvCxnSpPr>
            <a:cxnSpLocks/>
          </p:cNvCxnSpPr>
          <p:nvPr/>
        </p:nvCxnSpPr>
        <p:spPr>
          <a:xfrm flipV="1">
            <a:off x="5647315" y="3848101"/>
            <a:ext cx="1" cy="522263"/>
          </a:xfrm>
          <a:prstGeom prst="line">
            <a:avLst/>
          </a:prstGeom>
          <a:ln w="50800" cap="rnd">
            <a:solidFill>
              <a:schemeClr val="bg2">
                <a:lumMod val="75000"/>
              </a:schemeClr>
            </a:solidFill>
            <a:prstDash val="sysDot"/>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38" name="Straight Connector 37">
            <a:extLst>
              <a:ext uri="{FF2B5EF4-FFF2-40B4-BE49-F238E27FC236}">
                <a16:creationId xmlns:a16="http://schemas.microsoft.com/office/drawing/2014/main" id="{8CD9EF0E-1630-4D81-B2D2-D120AE8E0212}"/>
              </a:ext>
            </a:extLst>
          </p:cNvPr>
          <p:cNvCxnSpPr>
            <a:cxnSpLocks/>
          </p:cNvCxnSpPr>
          <p:nvPr/>
        </p:nvCxnSpPr>
        <p:spPr>
          <a:xfrm flipV="1">
            <a:off x="8237890" y="3848003"/>
            <a:ext cx="1" cy="522263"/>
          </a:xfrm>
          <a:prstGeom prst="line">
            <a:avLst/>
          </a:prstGeom>
          <a:ln w="50800" cap="rnd">
            <a:solidFill>
              <a:schemeClr val="bg2">
                <a:lumMod val="75000"/>
              </a:schemeClr>
            </a:solidFill>
            <a:prstDash val="sysDot"/>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39" name="Straight Connector 38">
            <a:extLst>
              <a:ext uri="{FF2B5EF4-FFF2-40B4-BE49-F238E27FC236}">
                <a16:creationId xmlns:a16="http://schemas.microsoft.com/office/drawing/2014/main" id="{05FDD846-34AD-41B0-A197-918C1D303DDB}"/>
              </a:ext>
            </a:extLst>
          </p:cNvPr>
          <p:cNvCxnSpPr>
            <a:cxnSpLocks/>
          </p:cNvCxnSpPr>
          <p:nvPr/>
        </p:nvCxnSpPr>
        <p:spPr>
          <a:xfrm flipV="1">
            <a:off x="6924584" y="3848101"/>
            <a:ext cx="1" cy="522263"/>
          </a:xfrm>
          <a:prstGeom prst="line">
            <a:avLst/>
          </a:prstGeom>
          <a:ln w="50800" cap="rnd">
            <a:solidFill>
              <a:schemeClr val="bg2">
                <a:lumMod val="75000"/>
              </a:schemeClr>
            </a:solidFill>
            <a:prstDash val="sysDot"/>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40" name="Straight Connector 39">
            <a:extLst>
              <a:ext uri="{FF2B5EF4-FFF2-40B4-BE49-F238E27FC236}">
                <a16:creationId xmlns:a16="http://schemas.microsoft.com/office/drawing/2014/main" id="{72C5AA45-5CAC-46F8-92B6-A9B801C08E93}"/>
              </a:ext>
            </a:extLst>
          </p:cNvPr>
          <p:cNvCxnSpPr>
            <a:cxnSpLocks/>
          </p:cNvCxnSpPr>
          <p:nvPr/>
        </p:nvCxnSpPr>
        <p:spPr>
          <a:xfrm flipV="1">
            <a:off x="9915072" y="3848003"/>
            <a:ext cx="1" cy="522263"/>
          </a:xfrm>
          <a:prstGeom prst="line">
            <a:avLst/>
          </a:prstGeom>
          <a:ln w="50800" cap="rnd">
            <a:solidFill>
              <a:schemeClr val="bg2">
                <a:lumMod val="75000"/>
              </a:schemeClr>
            </a:solidFill>
            <a:prstDash val="sysDot"/>
            <a:headEnd type="none"/>
            <a:tailEnd type="non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604519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Can You Do with .NET?</a:t>
            </a:r>
          </a:p>
        </p:txBody>
      </p:sp>
      <p:sp>
        <p:nvSpPr>
          <p:cNvPr id="12" name="Rectangle: Rounded Corners 11">
            <a:extLst>
              <a:ext uri="{FF2B5EF4-FFF2-40B4-BE49-F238E27FC236}">
                <a16:creationId xmlns:a16="http://schemas.microsoft.com/office/drawing/2014/main" id="{20B6E109-B7CE-4476-AD6F-95609C1010F7}"/>
              </a:ext>
            </a:extLst>
          </p:cNvPr>
          <p:cNvSpPr/>
          <p:nvPr/>
        </p:nvSpPr>
        <p:spPr>
          <a:xfrm>
            <a:off x="4457700" y="1676400"/>
            <a:ext cx="3416300" cy="13335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23">
              <a:defRPr/>
            </a:pPr>
            <a:r>
              <a:rPr lang="en-US" sz="4000" dirty="0">
                <a:solidFill>
                  <a:srgbClr val="FFFFFF"/>
                </a:solidFill>
                <a:latin typeface="PS TT Commons DemiBold"/>
              </a:rPr>
              <a:t>.NET 6</a:t>
            </a:r>
          </a:p>
        </p:txBody>
      </p:sp>
      <p:pic>
        <p:nvPicPr>
          <p:cNvPr id="2050" name="Picture 2">
            <a:extLst>
              <a:ext uri="{FF2B5EF4-FFF2-40B4-BE49-F238E27FC236}">
                <a16:creationId xmlns:a16="http://schemas.microsoft.com/office/drawing/2014/main" id="{1451BF2A-74DE-4DCB-9F9A-0D8BD4B37D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1133" y="4811202"/>
            <a:ext cx="1170667" cy="90131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AB53B3DF-56E3-4676-A1A8-5E498D59BF0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86887" y="4701197"/>
            <a:ext cx="1381059" cy="941436"/>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3D7BD08C-106A-40F1-AAEB-96F8CECFFDB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97873" y="4609557"/>
            <a:ext cx="1129619" cy="1122012"/>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44C6798A-B03A-4D37-8C49-CBCE9EC192E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46564" y="4590501"/>
            <a:ext cx="1201503" cy="1160127"/>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a:extLst>
              <a:ext uri="{FF2B5EF4-FFF2-40B4-BE49-F238E27FC236}">
                <a16:creationId xmlns:a16="http://schemas.microsoft.com/office/drawing/2014/main" id="{37629110-DCB3-4366-B40A-0AAE8F22CB9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574312" y="4533858"/>
            <a:ext cx="700547" cy="1152513"/>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a:extLst>
              <a:ext uri="{FF2B5EF4-FFF2-40B4-BE49-F238E27FC236}">
                <a16:creationId xmlns:a16="http://schemas.microsoft.com/office/drawing/2014/main" id="{6D1A35F7-62D6-435B-962D-44F4CEBF006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245965" y="4560000"/>
            <a:ext cx="1128727" cy="1069729"/>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a:extLst>
              <a:ext uri="{FF2B5EF4-FFF2-40B4-BE49-F238E27FC236}">
                <a16:creationId xmlns:a16="http://schemas.microsoft.com/office/drawing/2014/main" id="{6086F083-F7FE-49D9-8233-258E5CED688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668057" y="4515545"/>
            <a:ext cx="1193687" cy="1216025"/>
          </a:xfrm>
          <a:prstGeom prst="rect">
            <a:avLst/>
          </a:prstGeom>
          <a:noFill/>
          <a:extLst>
            <a:ext uri="{909E8E84-426E-40DD-AFC4-6F175D3DCCD1}">
              <a14:hiddenFill xmlns:a14="http://schemas.microsoft.com/office/drawing/2010/main">
                <a:solidFill>
                  <a:srgbClr val="FFFFFF"/>
                </a:solidFill>
              </a14:hiddenFill>
            </a:ext>
          </a:extLst>
        </p:spPr>
      </p:pic>
      <p:pic>
        <p:nvPicPr>
          <p:cNvPr id="2066" name="Picture 18">
            <a:extLst>
              <a:ext uri="{FF2B5EF4-FFF2-40B4-BE49-F238E27FC236}">
                <a16:creationId xmlns:a16="http://schemas.microsoft.com/office/drawing/2014/main" id="{FE89AB65-556B-4E56-BEE7-7891C5B31BC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568224" y="4513392"/>
            <a:ext cx="1339333" cy="1129242"/>
          </a:xfrm>
          <a:prstGeom prst="rect">
            <a:avLst/>
          </a:prstGeom>
          <a:noFill/>
          <a:extLst>
            <a:ext uri="{909E8E84-426E-40DD-AFC4-6F175D3DCCD1}">
              <a14:hiddenFill xmlns:a14="http://schemas.microsoft.com/office/drawing/2010/main">
                <a:solidFill>
                  <a:srgbClr val="FFFFFF"/>
                </a:solidFill>
              </a14:hiddenFill>
            </a:ext>
          </a:extLst>
        </p:spPr>
      </p:pic>
      <p:cxnSp>
        <p:nvCxnSpPr>
          <p:cNvPr id="22" name="Straight Connector 21">
            <a:extLst>
              <a:ext uri="{FF2B5EF4-FFF2-40B4-BE49-F238E27FC236}">
                <a16:creationId xmlns:a16="http://schemas.microsoft.com/office/drawing/2014/main" id="{8AAA077F-4C04-4E94-A7CC-FA6D62390C4D}"/>
              </a:ext>
            </a:extLst>
          </p:cNvPr>
          <p:cNvCxnSpPr>
            <a:cxnSpLocks/>
            <a:stCxn id="12" idx="2"/>
          </p:cNvCxnSpPr>
          <p:nvPr/>
        </p:nvCxnSpPr>
        <p:spPr>
          <a:xfrm>
            <a:off x="6165850" y="3009900"/>
            <a:ext cx="0" cy="838201"/>
          </a:xfrm>
          <a:prstGeom prst="line">
            <a:avLst/>
          </a:prstGeom>
          <a:ln w="50800" cap="rnd">
            <a:solidFill>
              <a:schemeClr val="bg2">
                <a:lumMod val="75000"/>
              </a:schemeClr>
            </a:solidFill>
            <a:prstDash val="sysDot"/>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C60F48A1-EB75-4652-B085-4C9A31E2117A}"/>
              </a:ext>
            </a:extLst>
          </p:cNvPr>
          <p:cNvCxnSpPr>
            <a:cxnSpLocks/>
          </p:cNvCxnSpPr>
          <p:nvPr/>
        </p:nvCxnSpPr>
        <p:spPr>
          <a:xfrm flipH="1">
            <a:off x="1069145" y="3848101"/>
            <a:ext cx="10195755" cy="0"/>
          </a:xfrm>
          <a:prstGeom prst="line">
            <a:avLst/>
          </a:prstGeom>
          <a:ln w="50800" cap="rnd">
            <a:solidFill>
              <a:schemeClr val="bg2">
                <a:lumMod val="75000"/>
              </a:schemeClr>
            </a:solidFill>
            <a:prstDash val="sysDot"/>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8A2E9B5C-09E4-476F-AEEE-796FF1340A54}"/>
              </a:ext>
            </a:extLst>
          </p:cNvPr>
          <p:cNvCxnSpPr>
            <a:cxnSpLocks/>
          </p:cNvCxnSpPr>
          <p:nvPr/>
        </p:nvCxnSpPr>
        <p:spPr>
          <a:xfrm flipV="1">
            <a:off x="1069144" y="3848101"/>
            <a:ext cx="1" cy="522263"/>
          </a:xfrm>
          <a:prstGeom prst="line">
            <a:avLst/>
          </a:prstGeom>
          <a:ln w="50800" cap="rnd">
            <a:solidFill>
              <a:schemeClr val="bg2">
                <a:lumMod val="75000"/>
              </a:schemeClr>
            </a:solidFill>
            <a:prstDash val="sysDot"/>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34" name="Straight Connector 33">
            <a:extLst>
              <a:ext uri="{FF2B5EF4-FFF2-40B4-BE49-F238E27FC236}">
                <a16:creationId xmlns:a16="http://schemas.microsoft.com/office/drawing/2014/main" id="{7C965AB6-2382-4AB6-A68A-DFC816A6C82A}"/>
              </a:ext>
            </a:extLst>
          </p:cNvPr>
          <p:cNvCxnSpPr>
            <a:cxnSpLocks/>
          </p:cNvCxnSpPr>
          <p:nvPr/>
        </p:nvCxnSpPr>
        <p:spPr>
          <a:xfrm flipV="1">
            <a:off x="2685231" y="3848101"/>
            <a:ext cx="1" cy="522263"/>
          </a:xfrm>
          <a:prstGeom prst="line">
            <a:avLst/>
          </a:prstGeom>
          <a:ln w="50800" cap="rnd">
            <a:solidFill>
              <a:schemeClr val="bg2">
                <a:lumMod val="75000"/>
              </a:schemeClr>
            </a:solidFill>
            <a:prstDash val="sysDot"/>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8CE49128-1247-4CB3-A738-E901239454F3}"/>
              </a:ext>
            </a:extLst>
          </p:cNvPr>
          <p:cNvCxnSpPr>
            <a:cxnSpLocks/>
          </p:cNvCxnSpPr>
          <p:nvPr/>
        </p:nvCxnSpPr>
        <p:spPr>
          <a:xfrm flipV="1">
            <a:off x="4262682" y="3848101"/>
            <a:ext cx="1" cy="522263"/>
          </a:xfrm>
          <a:prstGeom prst="line">
            <a:avLst/>
          </a:prstGeom>
          <a:ln w="50800" cap="rnd">
            <a:solidFill>
              <a:schemeClr val="bg2">
                <a:lumMod val="75000"/>
              </a:schemeClr>
            </a:solidFill>
            <a:prstDash val="sysDot"/>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ECDB3396-448A-4B97-B1AE-2A58A21AC828}"/>
              </a:ext>
            </a:extLst>
          </p:cNvPr>
          <p:cNvCxnSpPr>
            <a:cxnSpLocks/>
          </p:cNvCxnSpPr>
          <p:nvPr/>
        </p:nvCxnSpPr>
        <p:spPr>
          <a:xfrm flipV="1">
            <a:off x="5647315" y="3848101"/>
            <a:ext cx="1" cy="522263"/>
          </a:xfrm>
          <a:prstGeom prst="line">
            <a:avLst/>
          </a:prstGeom>
          <a:ln w="50800" cap="rnd">
            <a:solidFill>
              <a:schemeClr val="bg2">
                <a:lumMod val="75000"/>
              </a:schemeClr>
            </a:solidFill>
            <a:prstDash val="sysDot"/>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38" name="Straight Connector 37">
            <a:extLst>
              <a:ext uri="{FF2B5EF4-FFF2-40B4-BE49-F238E27FC236}">
                <a16:creationId xmlns:a16="http://schemas.microsoft.com/office/drawing/2014/main" id="{8CD9EF0E-1630-4D81-B2D2-D120AE8E0212}"/>
              </a:ext>
            </a:extLst>
          </p:cNvPr>
          <p:cNvCxnSpPr>
            <a:cxnSpLocks/>
          </p:cNvCxnSpPr>
          <p:nvPr/>
        </p:nvCxnSpPr>
        <p:spPr>
          <a:xfrm flipV="1">
            <a:off x="8237890" y="3848003"/>
            <a:ext cx="1" cy="522263"/>
          </a:xfrm>
          <a:prstGeom prst="line">
            <a:avLst/>
          </a:prstGeom>
          <a:ln w="50800" cap="rnd">
            <a:solidFill>
              <a:schemeClr val="bg2">
                <a:lumMod val="75000"/>
              </a:schemeClr>
            </a:solidFill>
            <a:prstDash val="sysDot"/>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39" name="Straight Connector 38">
            <a:extLst>
              <a:ext uri="{FF2B5EF4-FFF2-40B4-BE49-F238E27FC236}">
                <a16:creationId xmlns:a16="http://schemas.microsoft.com/office/drawing/2014/main" id="{05FDD846-34AD-41B0-A197-918C1D303DDB}"/>
              </a:ext>
            </a:extLst>
          </p:cNvPr>
          <p:cNvCxnSpPr>
            <a:cxnSpLocks/>
          </p:cNvCxnSpPr>
          <p:nvPr/>
        </p:nvCxnSpPr>
        <p:spPr>
          <a:xfrm flipV="1">
            <a:off x="6924584" y="3848101"/>
            <a:ext cx="1" cy="522263"/>
          </a:xfrm>
          <a:prstGeom prst="line">
            <a:avLst/>
          </a:prstGeom>
          <a:ln w="50800" cap="rnd">
            <a:solidFill>
              <a:schemeClr val="bg2">
                <a:lumMod val="75000"/>
              </a:schemeClr>
            </a:solidFill>
            <a:prstDash val="sysDot"/>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40" name="Straight Connector 39">
            <a:extLst>
              <a:ext uri="{FF2B5EF4-FFF2-40B4-BE49-F238E27FC236}">
                <a16:creationId xmlns:a16="http://schemas.microsoft.com/office/drawing/2014/main" id="{72C5AA45-5CAC-46F8-92B6-A9B801C08E93}"/>
              </a:ext>
            </a:extLst>
          </p:cNvPr>
          <p:cNvCxnSpPr>
            <a:cxnSpLocks/>
          </p:cNvCxnSpPr>
          <p:nvPr/>
        </p:nvCxnSpPr>
        <p:spPr>
          <a:xfrm flipV="1">
            <a:off x="9915072" y="3848003"/>
            <a:ext cx="1" cy="522263"/>
          </a:xfrm>
          <a:prstGeom prst="line">
            <a:avLst/>
          </a:prstGeom>
          <a:ln w="50800" cap="rnd">
            <a:solidFill>
              <a:schemeClr val="bg2">
                <a:lumMod val="75000"/>
              </a:schemeClr>
            </a:solidFill>
            <a:prstDash val="sysDot"/>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41" name="Straight Connector 40">
            <a:extLst>
              <a:ext uri="{FF2B5EF4-FFF2-40B4-BE49-F238E27FC236}">
                <a16:creationId xmlns:a16="http://schemas.microsoft.com/office/drawing/2014/main" id="{E96E84A0-8EA1-403D-A8BF-D9B59645ACA6}"/>
              </a:ext>
            </a:extLst>
          </p:cNvPr>
          <p:cNvCxnSpPr>
            <a:cxnSpLocks/>
          </p:cNvCxnSpPr>
          <p:nvPr/>
        </p:nvCxnSpPr>
        <p:spPr>
          <a:xfrm flipV="1">
            <a:off x="11253653" y="3848003"/>
            <a:ext cx="1" cy="522263"/>
          </a:xfrm>
          <a:prstGeom prst="line">
            <a:avLst/>
          </a:prstGeom>
          <a:ln w="50800" cap="rnd">
            <a:solidFill>
              <a:schemeClr val="bg2">
                <a:lumMod val="75000"/>
              </a:schemeClr>
            </a:solidFill>
            <a:prstDash val="sysDot"/>
            <a:headEnd type="none"/>
            <a:tailEnd type="non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531034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.NET Ecosystem</a:t>
            </a:r>
          </a:p>
        </p:txBody>
      </p:sp>
      <p:sp>
        <p:nvSpPr>
          <p:cNvPr id="4" name="Text Placeholder 3"/>
          <p:cNvSpPr>
            <a:spLocks noGrp="1"/>
          </p:cNvSpPr>
          <p:nvPr>
            <p:ph type="body" sz="quarter" idx="15"/>
          </p:nvPr>
        </p:nvSpPr>
        <p:spPr/>
        <p:txBody>
          <a:bodyPr/>
          <a:lstStyle/>
          <a:p>
            <a:r>
              <a:rPr lang="en-US" dirty="0"/>
              <a:t>Languages</a:t>
            </a:r>
          </a:p>
        </p:txBody>
      </p:sp>
      <p:sp>
        <p:nvSpPr>
          <p:cNvPr id="6" name="Text Placeholder 5"/>
          <p:cNvSpPr>
            <a:spLocks noGrp="1"/>
          </p:cNvSpPr>
          <p:nvPr>
            <p:ph type="body" sz="quarter" idx="17"/>
          </p:nvPr>
        </p:nvSpPr>
        <p:spPr/>
        <p:txBody>
          <a:bodyPr/>
          <a:lstStyle/>
          <a:p>
            <a:r>
              <a:rPr lang="en-US" dirty="0"/>
              <a:t>Libraries</a:t>
            </a:r>
          </a:p>
        </p:txBody>
      </p:sp>
      <p:sp>
        <p:nvSpPr>
          <p:cNvPr id="8" name="Text Placeholder 7"/>
          <p:cNvSpPr>
            <a:spLocks noGrp="1"/>
          </p:cNvSpPr>
          <p:nvPr>
            <p:ph type="body" sz="quarter" idx="19"/>
          </p:nvPr>
        </p:nvSpPr>
        <p:spPr/>
        <p:txBody>
          <a:bodyPr/>
          <a:lstStyle/>
          <a:p>
            <a:r>
              <a:rPr lang="en-US" dirty="0"/>
              <a:t>Tools</a:t>
            </a:r>
          </a:p>
        </p:txBody>
      </p:sp>
      <p:pic>
        <p:nvPicPr>
          <p:cNvPr id="3076" name="Picture 4">
            <a:extLst>
              <a:ext uri="{FF2B5EF4-FFF2-40B4-BE49-F238E27FC236}">
                <a16:creationId xmlns:a16="http://schemas.microsoft.com/office/drawing/2014/main" id="{F7DEDAE1-9CED-4525-97CA-3DD0F1E312D3}"/>
              </a:ext>
            </a:extLst>
          </p:cNvPr>
          <p:cNvPicPr>
            <a:picLocks noGrp="1" noChangeAspect="1" noChangeArrowheads="1"/>
          </p:cNvPicPr>
          <p:nvPr>
            <p:ph sz="quarter" idx="12"/>
          </p:nvPr>
        </p:nvPicPr>
        <p:blipFill>
          <a:blip r:embed="rId3">
            <a:extLst>
              <a:ext uri="{28A0092B-C50C-407E-A947-70E740481C1C}">
                <a14:useLocalDpi xmlns:a14="http://schemas.microsoft.com/office/drawing/2010/main" val="0"/>
              </a:ext>
            </a:extLst>
          </a:blip>
          <a:srcRect/>
          <a:stretch>
            <a:fillRect/>
          </a:stretch>
        </p:blipFill>
        <p:spPr bwMode="auto">
          <a:xfrm>
            <a:off x="955676" y="1810408"/>
            <a:ext cx="1177925" cy="1025269"/>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a:extLst>
              <a:ext uri="{FF2B5EF4-FFF2-40B4-BE49-F238E27FC236}">
                <a16:creationId xmlns:a16="http://schemas.microsoft.com/office/drawing/2014/main" id="{3209E04D-4C16-4653-8156-FAF6E420A8C2}"/>
              </a:ext>
            </a:extLst>
          </p:cNvPr>
          <p:cNvPicPr>
            <a:picLocks noGrp="1" noChangeAspect="1" noChangeArrowheads="1"/>
          </p:cNvPicPr>
          <p:nvPr>
            <p:ph sz="quarter" idx="16"/>
          </p:nvPr>
        </p:nvPicPr>
        <p:blipFill>
          <a:blip r:embed="rId4">
            <a:extLst>
              <a:ext uri="{28A0092B-C50C-407E-A947-70E740481C1C}">
                <a14:useLocalDpi xmlns:a14="http://schemas.microsoft.com/office/drawing/2010/main" val="0"/>
              </a:ext>
            </a:extLst>
          </a:blip>
          <a:srcRect/>
          <a:stretch>
            <a:fillRect/>
          </a:stretch>
        </p:blipFill>
        <p:spPr bwMode="auto">
          <a:xfrm>
            <a:off x="977539" y="3386667"/>
            <a:ext cx="1134198" cy="1146175"/>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a16="http://schemas.microsoft.com/office/drawing/2014/main" id="{7759DA30-EBE6-4D0F-8A26-93706090E197}"/>
              </a:ext>
            </a:extLst>
          </p:cNvPr>
          <p:cNvPicPr>
            <a:picLocks noGrp="1" noChangeAspect="1" noChangeArrowheads="1"/>
          </p:cNvPicPr>
          <p:nvPr>
            <p:ph sz="quarter" idx="18"/>
          </p:nvPr>
        </p:nvPicPr>
        <p:blipFill>
          <a:blip r:embed="rId5">
            <a:extLst>
              <a:ext uri="{28A0092B-C50C-407E-A947-70E740481C1C}">
                <a14:useLocalDpi xmlns:a14="http://schemas.microsoft.com/office/drawing/2010/main" val="0"/>
              </a:ext>
            </a:extLst>
          </a:blip>
          <a:srcRect/>
          <a:stretch>
            <a:fillRect/>
          </a:stretch>
        </p:blipFill>
        <p:spPr bwMode="auto">
          <a:xfrm>
            <a:off x="956583" y="4988984"/>
            <a:ext cx="1176109" cy="11451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25877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2A9FBC"/>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1"/>
          </p:nvPr>
        </p:nvSpPr>
        <p:spPr/>
        <p:txBody>
          <a:bodyPr/>
          <a:lstStyle/>
          <a:p>
            <a:r>
              <a:rPr lang="en-US" dirty="0"/>
              <a:t>.NET 6</a:t>
            </a:r>
          </a:p>
        </p:txBody>
      </p:sp>
      <p:sp>
        <p:nvSpPr>
          <p:cNvPr id="3" name="Text Placeholder 2"/>
          <p:cNvSpPr>
            <a:spLocks noGrp="1"/>
          </p:cNvSpPr>
          <p:nvPr>
            <p:ph type="body" sz="quarter" idx="12"/>
          </p:nvPr>
        </p:nvSpPr>
        <p:spPr/>
        <p:txBody>
          <a:bodyPr/>
          <a:lstStyle/>
          <a:p>
            <a:r>
              <a:rPr lang="en-US" dirty="0"/>
              <a:t>Cross-platform</a:t>
            </a:r>
          </a:p>
        </p:txBody>
      </p:sp>
      <p:pic>
        <p:nvPicPr>
          <p:cNvPr id="1026" name="Picture 2">
            <a:extLst>
              <a:ext uri="{FF2B5EF4-FFF2-40B4-BE49-F238E27FC236}">
                <a16:creationId xmlns:a16="http://schemas.microsoft.com/office/drawing/2014/main" id="{82360F38-3CC6-4C26-8845-D5EE79BCE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38663" y="658710"/>
            <a:ext cx="3114675" cy="30325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1401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F# 6 Fundamentals</a:t>
            </a:r>
          </a:p>
        </p:txBody>
      </p:sp>
      <p:sp>
        <p:nvSpPr>
          <p:cNvPr id="3" name="Text Placeholder 2"/>
          <p:cNvSpPr>
            <a:spLocks noGrp="1"/>
          </p:cNvSpPr>
          <p:nvPr>
            <p:ph type="body" sz="quarter" idx="11"/>
          </p:nvPr>
        </p:nvSpPr>
        <p:spPr/>
        <p:txBody>
          <a:bodyPr/>
          <a:lstStyle/>
          <a:p>
            <a:endParaRPr lang="en-US" dirty="0"/>
          </a:p>
        </p:txBody>
      </p:sp>
      <p:sp>
        <p:nvSpPr>
          <p:cNvPr id="4" name="Text Placeholder 3"/>
          <p:cNvSpPr>
            <a:spLocks noGrp="1"/>
          </p:cNvSpPr>
          <p:nvPr>
            <p:ph type="body" sz="quarter" idx="12"/>
          </p:nvPr>
        </p:nvSpPr>
        <p:spPr/>
        <p:txBody>
          <a:bodyPr/>
          <a:lstStyle/>
          <a:p>
            <a:r>
              <a:rPr lang="en-US" dirty="0"/>
              <a:t>Michael Heydt</a:t>
            </a:r>
          </a:p>
        </p:txBody>
      </p:sp>
      <p:sp>
        <p:nvSpPr>
          <p:cNvPr id="5" name="Text Placeholder 4"/>
          <p:cNvSpPr>
            <a:spLocks noGrp="1"/>
          </p:cNvSpPr>
          <p:nvPr>
            <p:ph type="body" sz="quarter" idx="13"/>
          </p:nvPr>
        </p:nvSpPr>
        <p:spPr/>
        <p:txBody>
          <a:bodyPr/>
          <a:lstStyle/>
          <a:p>
            <a:r>
              <a:rPr lang="en-US" dirty="0"/>
              <a:t>Developer and Trainer</a:t>
            </a:r>
          </a:p>
        </p:txBody>
      </p:sp>
      <p:sp>
        <p:nvSpPr>
          <p:cNvPr id="6" name="Text Placeholder 5"/>
          <p:cNvSpPr>
            <a:spLocks noGrp="1"/>
          </p:cNvSpPr>
          <p:nvPr>
            <p:ph type="body" sz="quarter" idx="14"/>
          </p:nvPr>
        </p:nvSpPr>
        <p:spPr/>
        <p:txBody>
          <a:bodyPr/>
          <a:lstStyle/>
          <a:p>
            <a:r>
              <a:rPr lang="en-US" dirty="0"/>
              <a:t>@mikeheydt    www.smac.io</a:t>
            </a:r>
          </a:p>
        </p:txBody>
      </p:sp>
      <p:sp>
        <p:nvSpPr>
          <p:cNvPr id="9" name="Picture Placeholder 8">
            <a:extLst>
              <a:ext uri="{FF2B5EF4-FFF2-40B4-BE49-F238E27FC236}">
                <a16:creationId xmlns:a16="http://schemas.microsoft.com/office/drawing/2014/main" id="{0EADC53C-A14D-49CB-807B-AEC3E3B5F945}"/>
              </a:ext>
            </a:extLst>
          </p:cNvPr>
          <p:cNvSpPr>
            <a:spLocks noGrp="1"/>
          </p:cNvSpPr>
          <p:nvPr>
            <p:ph type="pic" sz="quarter" idx="15"/>
          </p:nvPr>
        </p:nvSpPr>
        <p:spPr/>
      </p:sp>
    </p:spTree>
    <p:extLst>
      <p:ext uri="{BB962C8B-B14F-4D97-AF65-F5344CB8AC3E}">
        <p14:creationId xmlns:p14="http://schemas.microsoft.com/office/powerpoint/2010/main" val="38202524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1"/>
          </p:nvPr>
        </p:nvSpPr>
        <p:spPr>
          <a:xfrm>
            <a:off x="2847383" y="2529880"/>
            <a:ext cx="9974217" cy="742949"/>
          </a:xfrm>
        </p:spPr>
        <p:txBody>
          <a:bodyPr/>
          <a:lstStyle/>
          <a:p>
            <a:r>
              <a:rPr lang="en-US" dirty="0"/>
              <a:t>The Languages of .NET</a:t>
            </a:r>
          </a:p>
        </p:txBody>
      </p:sp>
      <p:pic>
        <p:nvPicPr>
          <p:cNvPr id="4098" name="Picture 2">
            <a:extLst>
              <a:ext uri="{FF2B5EF4-FFF2-40B4-BE49-F238E27FC236}">
                <a16:creationId xmlns:a16="http://schemas.microsoft.com/office/drawing/2014/main" id="{090B66CC-E9C9-4143-B638-3B7D64DAC7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44361" y="1855401"/>
            <a:ext cx="2862031" cy="2882547"/>
          </a:xfrm>
          <a:prstGeom prst="rect">
            <a:avLst/>
          </a:prstGeom>
          <a:noFill/>
          <a:extLst>
            <a:ext uri="{909E8E84-426E-40DD-AFC4-6F175D3DCCD1}">
              <a14:hiddenFill xmlns:a14="http://schemas.microsoft.com/office/drawing/2010/main">
                <a:solidFill>
                  <a:srgbClr val="FFFFFF"/>
                </a:solidFill>
              </a14:hiddenFill>
            </a:ext>
          </a:extLst>
        </p:spPr>
      </p:pic>
      <p:sp>
        <p:nvSpPr>
          <p:cNvPr id="5" name="Text Placeholder 2">
            <a:extLst>
              <a:ext uri="{FF2B5EF4-FFF2-40B4-BE49-F238E27FC236}">
                <a16:creationId xmlns:a16="http://schemas.microsoft.com/office/drawing/2014/main" id="{99AE1CB9-DAAF-4D13-B8EA-694276FFC133}"/>
              </a:ext>
            </a:extLst>
          </p:cNvPr>
          <p:cNvSpPr txBox="1">
            <a:spLocks/>
          </p:cNvSpPr>
          <p:nvPr/>
        </p:nvSpPr>
        <p:spPr>
          <a:xfrm>
            <a:off x="5160433" y="3382896"/>
            <a:ext cx="6461760" cy="1688638"/>
          </a:xfrm>
          <a:prstGeom prst="rect">
            <a:avLst/>
          </a:prstGeom>
        </p:spPr>
        <p:txBody>
          <a:bodyPr/>
          <a:lstStyle>
            <a:lvl1pPr marL="85724" marR="0" indent="-85724" algn="l" defTabSz="878982" rtl="0" eaLnBrk="1" fontAlgn="auto" latinLnBrk="0" hangingPunct="1">
              <a:lnSpc>
                <a:spcPct val="100000"/>
              </a:lnSpc>
              <a:spcBef>
                <a:spcPts val="2700"/>
              </a:spcBef>
              <a:spcAft>
                <a:spcPts val="0"/>
              </a:spcAft>
              <a:buClrTx/>
              <a:buSzPct val="75000"/>
              <a:buFont typeface="Myriad Pro" panose="020B0503030403020204" pitchFamily="34" charset="0"/>
              <a:buChar char=" "/>
              <a:tabLst/>
              <a:defRPr sz="3000" kern="1200">
                <a:solidFill>
                  <a:schemeClr val="tx1"/>
                </a:solidFill>
                <a:latin typeface="+mn-lt"/>
                <a:ea typeface="+mn-ea"/>
                <a:cs typeface="+mn-cs"/>
              </a:defRPr>
            </a:lvl1pPr>
            <a:lvl2pPr marL="878982" marR="0" indent="-433384" algn="l" defTabSz="878982" rtl="0" eaLnBrk="1" fontAlgn="auto" latinLnBrk="0" hangingPunct="1">
              <a:lnSpc>
                <a:spcPct val="100000"/>
              </a:lnSpc>
              <a:spcBef>
                <a:spcPts val="900"/>
              </a:spcBef>
              <a:spcAft>
                <a:spcPts val="0"/>
              </a:spcAft>
              <a:buClrTx/>
              <a:buSzPct val="75000"/>
              <a:buFont typeface="Lucida Grande"/>
              <a:buChar char="-"/>
              <a:tabLst/>
              <a:defRPr sz="3000" b="0" i="0" kern="1200" baseline="0">
                <a:solidFill>
                  <a:schemeClr val="tx1"/>
                </a:solidFill>
                <a:latin typeface="PS TT Commons" charset="0"/>
                <a:ea typeface="PS TT Commons" charset="0"/>
                <a:cs typeface="PS TT Commons" charset="0"/>
              </a:defRPr>
            </a:lvl2pPr>
            <a:lvl3pPr marL="1324580" marR="0" indent="-430336" algn="l" defTabSz="878982" rtl="0" eaLnBrk="1" fontAlgn="auto" latinLnBrk="0" hangingPunct="1">
              <a:lnSpc>
                <a:spcPct val="100000"/>
              </a:lnSpc>
              <a:spcBef>
                <a:spcPts val="900"/>
              </a:spcBef>
              <a:spcAft>
                <a:spcPts val="0"/>
              </a:spcAft>
              <a:buClrTx/>
              <a:buSzPct val="75000"/>
              <a:buFont typeface="Lucida Grande"/>
              <a:buChar char="•"/>
              <a:tabLst/>
              <a:defRPr sz="3000" b="0" i="0" kern="1200">
                <a:solidFill>
                  <a:schemeClr val="tx1"/>
                </a:solidFill>
                <a:latin typeface="PS TT Commons" charset="0"/>
                <a:ea typeface="PS TT Commons" charset="0"/>
                <a:cs typeface="PS TT Commons" charset="0"/>
              </a:defRPr>
            </a:lvl3pPr>
            <a:lvl4pPr marL="1800182" marR="0" indent="-476238" algn="l" defTabSz="878982" rtl="0" eaLnBrk="1" fontAlgn="auto" latinLnBrk="0" hangingPunct="1">
              <a:lnSpc>
                <a:spcPct val="100000"/>
              </a:lnSpc>
              <a:spcBef>
                <a:spcPts val="900"/>
              </a:spcBef>
              <a:spcAft>
                <a:spcPts val="0"/>
              </a:spcAft>
              <a:buClrTx/>
              <a:buSzPct val="75000"/>
              <a:buFont typeface="Wingdings" panose="05000000000000000000" pitchFamily="2" charset="2"/>
              <a:buChar char="§"/>
              <a:tabLst/>
              <a:defRPr sz="3000" b="0" i="0" kern="1200">
                <a:solidFill>
                  <a:schemeClr val="tx1"/>
                </a:solidFill>
                <a:latin typeface="PS TT Commons" charset="0"/>
                <a:ea typeface="PS TT Commons" charset="0"/>
                <a:cs typeface="PS TT Commons" charset="0"/>
              </a:defRPr>
            </a:lvl4pPr>
            <a:lvl5pPr marL="2057350" marR="0" indent="-411948" algn="l" defTabSz="878982" rtl="0" eaLnBrk="1" fontAlgn="auto" latinLnBrk="0" hangingPunct="1">
              <a:lnSpc>
                <a:spcPct val="100000"/>
              </a:lnSpc>
              <a:spcBef>
                <a:spcPts val="900"/>
              </a:spcBef>
              <a:spcAft>
                <a:spcPts val="0"/>
              </a:spcAft>
              <a:buClrTx/>
              <a:buSzPct val="75000"/>
              <a:buFont typeface="Myriad Pro Light" panose="020B0403030403020204" pitchFamily="34" charset="0"/>
              <a:buChar char="-"/>
              <a:tabLst/>
              <a:defRPr sz="3000" b="0" i="0" kern="1200">
                <a:solidFill>
                  <a:schemeClr val="tx1"/>
                </a:solidFill>
                <a:latin typeface="PS TT Commons" charset="0"/>
                <a:ea typeface="PS TT Commons" charset="0"/>
                <a:cs typeface="PS TT Commons" charset="0"/>
              </a:defRPr>
            </a:lvl5pPr>
            <a:lvl6pPr marL="2578830" marR="0" indent="-438140" algn="l" defTabSz="878982" rtl="0" eaLnBrk="1" fontAlgn="auto" latinLnBrk="0" hangingPunct="1">
              <a:lnSpc>
                <a:spcPct val="100000"/>
              </a:lnSpc>
              <a:spcBef>
                <a:spcPts val="672"/>
              </a:spcBef>
              <a:spcAft>
                <a:spcPts val="0"/>
              </a:spcAft>
              <a:buClr>
                <a:srgbClr val="404040"/>
              </a:buClr>
              <a:buSzPct val="70000"/>
              <a:buFont typeface="Montserrat"/>
              <a:buChar char=" "/>
              <a:tabLst/>
              <a:defRPr sz="2700" kern="1200">
                <a:solidFill>
                  <a:schemeClr val="tx1"/>
                </a:solidFill>
                <a:latin typeface="+mn-lt"/>
                <a:ea typeface="+mn-ea"/>
                <a:cs typeface="+mn-cs"/>
              </a:defRPr>
            </a:lvl6pPr>
            <a:lvl7pPr marL="3005062" marR="0" indent="-433378" algn="l" defTabSz="878982" rtl="0" eaLnBrk="1" fontAlgn="auto" latinLnBrk="0" hangingPunct="1">
              <a:lnSpc>
                <a:spcPct val="100000"/>
              </a:lnSpc>
              <a:spcBef>
                <a:spcPct val="20000"/>
              </a:spcBef>
              <a:spcAft>
                <a:spcPts val="0"/>
              </a:spcAft>
              <a:buClrTx/>
              <a:buSzPct val="70000"/>
              <a:buFont typeface="Montserrat"/>
              <a:buChar char=" "/>
              <a:tabLst/>
              <a:defRPr sz="2700" kern="1200">
                <a:solidFill>
                  <a:schemeClr val="tx1"/>
                </a:solidFill>
                <a:latin typeface="+mn-lt"/>
                <a:ea typeface="+mn-ea"/>
                <a:cs typeface="+mn-cs"/>
              </a:defRPr>
            </a:lvl7pPr>
            <a:lvl8pPr marL="3428914" marR="0" indent="-423852" algn="l" defTabSz="878982" rtl="0" eaLnBrk="1" fontAlgn="auto" latinLnBrk="0" hangingPunct="1">
              <a:lnSpc>
                <a:spcPct val="100000"/>
              </a:lnSpc>
              <a:spcBef>
                <a:spcPct val="20000"/>
              </a:spcBef>
              <a:spcAft>
                <a:spcPts val="0"/>
              </a:spcAft>
              <a:buClrTx/>
              <a:buSzPct val="70000"/>
              <a:buFont typeface="Montserrat"/>
              <a:buChar char=" "/>
              <a:tabLst/>
              <a:defRPr sz="2700" kern="1200">
                <a:solidFill>
                  <a:schemeClr val="tx1"/>
                </a:solidFill>
                <a:latin typeface="+mn-lt"/>
                <a:ea typeface="+mn-ea"/>
                <a:cs typeface="+mn-cs"/>
              </a:defRPr>
            </a:lvl8pPr>
            <a:lvl9pPr marL="3857530" marR="0" indent="-428616" algn="l" defTabSz="878982" rtl="0" eaLnBrk="1" fontAlgn="auto" latinLnBrk="0" hangingPunct="1">
              <a:lnSpc>
                <a:spcPct val="100000"/>
              </a:lnSpc>
              <a:spcBef>
                <a:spcPct val="20000"/>
              </a:spcBef>
              <a:spcAft>
                <a:spcPts val="0"/>
              </a:spcAft>
              <a:buClrTx/>
              <a:buSzPct val="70000"/>
              <a:buFont typeface="Montserrat"/>
              <a:buChar char=" "/>
              <a:tabLst/>
              <a:defRPr sz="2700" kern="1200">
                <a:solidFill>
                  <a:schemeClr val="tx1"/>
                </a:solidFill>
                <a:latin typeface="+mn-lt"/>
                <a:ea typeface="+mn-ea"/>
                <a:cs typeface="+mn-cs"/>
              </a:defRPr>
            </a:lvl9pPr>
          </a:lstStyle>
          <a:p>
            <a:pPr marL="57152" indent="-57152" defTabSz="586017">
              <a:spcBef>
                <a:spcPts val="1800"/>
              </a:spcBef>
            </a:pPr>
            <a:r>
              <a:rPr lang="en-US" sz="2133" dirty="0">
                <a:solidFill>
                  <a:srgbClr val="FFFFFF"/>
                </a:solidFill>
                <a:latin typeface="PS TT Commons" panose="02000506040000020004" pitchFamily="50" charset="0"/>
              </a:rPr>
              <a:t>F#</a:t>
            </a:r>
          </a:p>
          <a:p>
            <a:pPr marL="57152" indent="-57152" defTabSz="586017">
              <a:spcBef>
                <a:spcPts val="1800"/>
              </a:spcBef>
            </a:pPr>
            <a:r>
              <a:rPr lang="en-US" sz="2133" dirty="0">
                <a:solidFill>
                  <a:srgbClr val="FFFFFF"/>
                </a:solidFill>
                <a:latin typeface="PS TT Commons" panose="02000506040000020004" pitchFamily="50" charset="0"/>
              </a:rPr>
              <a:t>C#</a:t>
            </a:r>
          </a:p>
          <a:p>
            <a:pPr marL="57152" indent="-57152" defTabSz="586017">
              <a:spcBef>
                <a:spcPts val="1800"/>
              </a:spcBef>
            </a:pPr>
            <a:r>
              <a:rPr lang="en-US" sz="2133" dirty="0">
                <a:solidFill>
                  <a:srgbClr val="FFFFFF"/>
                </a:solidFill>
                <a:latin typeface="PS TT Commons" panose="02000506040000020004" pitchFamily="50" charset="0"/>
              </a:rPr>
              <a:t>Visual Basic</a:t>
            </a:r>
          </a:p>
        </p:txBody>
      </p:sp>
    </p:spTree>
    <p:extLst>
      <p:ext uri="{BB962C8B-B14F-4D97-AF65-F5344CB8AC3E}">
        <p14:creationId xmlns:p14="http://schemas.microsoft.com/office/powerpoint/2010/main" val="2041096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1"/>
          </p:nvPr>
        </p:nvSpPr>
        <p:spPr>
          <a:xfrm>
            <a:off x="2847383" y="2901354"/>
            <a:ext cx="9974217" cy="742949"/>
          </a:xfrm>
        </p:spPr>
        <p:txBody>
          <a:bodyPr/>
          <a:lstStyle/>
          <a:p>
            <a:r>
              <a:rPr lang="en-US" dirty="0"/>
              <a:t>No F# knowledge is required</a:t>
            </a:r>
          </a:p>
        </p:txBody>
      </p:sp>
      <p:pic>
        <p:nvPicPr>
          <p:cNvPr id="6146" name="Picture 2">
            <a:extLst>
              <a:ext uri="{FF2B5EF4-FFF2-40B4-BE49-F238E27FC236}">
                <a16:creationId xmlns:a16="http://schemas.microsoft.com/office/drawing/2014/main" id="{07F57B78-A04F-4A13-A142-4BF1B3F012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6106" y="1923697"/>
            <a:ext cx="2815933" cy="26982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32318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dirty="0"/>
              <a:t>The Bank System</a:t>
            </a:r>
          </a:p>
          <a:p>
            <a:r>
              <a:rPr lang="en-US" dirty="0"/>
              <a:t>- Bank account management software</a:t>
            </a:r>
          </a:p>
        </p:txBody>
      </p:sp>
      <p:pic>
        <p:nvPicPr>
          <p:cNvPr id="8" name="Picture Placeholder 7"/>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l="11358" r="41768"/>
          <a:stretch/>
        </p:blipFill>
        <p:spPr>
          <a:xfrm>
            <a:off x="0" y="0"/>
            <a:ext cx="4821936" cy="6858000"/>
          </a:xfrm>
        </p:spPr>
      </p:pic>
    </p:spTree>
    <p:extLst>
      <p:ext uri="{BB962C8B-B14F-4D97-AF65-F5344CB8AC3E}">
        <p14:creationId xmlns:p14="http://schemas.microsoft.com/office/powerpoint/2010/main" val="41643807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1F778D"/>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1"/>
          </p:nvPr>
        </p:nvSpPr>
        <p:spPr>
          <a:xfrm>
            <a:off x="4481689" y="2675998"/>
            <a:ext cx="6556267" cy="742949"/>
          </a:xfrm>
        </p:spPr>
        <p:txBody>
          <a:bodyPr/>
          <a:lstStyle/>
          <a:p>
            <a:pPr algn="l"/>
            <a:r>
              <a:rPr lang="en-US" dirty="0"/>
              <a:t>Follow along with everything!</a:t>
            </a:r>
          </a:p>
        </p:txBody>
      </p:sp>
      <p:pic>
        <p:nvPicPr>
          <p:cNvPr id="7170" name="Picture 2">
            <a:extLst>
              <a:ext uri="{FF2B5EF4-FFF2-40B4-BE49-F238E27FC236}">
                <a16:creationId xmlns:a16="http://schemas.microsoft.com/office/drawing/2014/main" id="{1367D762-1456-4C0C-90BD-ED0491D79E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7059" y="1264709"/>
            <a:ext cx="2324452" cy="39031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26667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a:t>Version Check</a:t>
            </a:r>
          </a:p>
        </p:txBody>
      </p:sp>
      <p:sp>
        <p:nvSpPr>
          <p:cNvPr id="3" name="Text Placeholder 2"/>
          <p:cNvSpPr>
            <a:spLocks noGrp="1"/>
          </p:cNvSpPr>
          <p:nvPr>
            <p:ph type="body" sz="quarter" idx="14"/>
          </p:nvPr>
        </p:nvSpPr>
        <p:spPr/>
        <p:txBody>
          <a:bodyPr/>
          <a:lstStyle/>
          <a:p>
            <a:r>
              <a:rPr lang="en-US" dirty="0"/>
              <a:t>This version was created using:</a:t>
            </a:r>
          </a:p>
          <a:p>
            <a:pPr lvl="1"/>
            <a:r>
              <a:rPr lang="en-US" dirty="0"/>
              <a:t>F# 6.0</a:t>
            </a:r>
          </a:p>
          <a:p>
            <a:pPr lvl="1"/>
            <a:r>
              <a:rPr lang="en-US" dirty="0"/>
              <a:t>.NET 6.0 (6.0.201)</a:t>
            </a:r>
          </a:p>
          <a:p>
            <a:pPr lvl="1"/>
            <a:r>
              <a:rPr lang="en-US" dirty="0"/>
              <a:t>Visual Studio Code 1.64.2</a:t>
            </a:r>
          </a:p>
          <a:p>
            <a:pPr lvl="1"/>
            <a:r>
              <a:rPr lang="en-US" dirty="0" err="1"/>
              <a:t>Ionide-fsharp</a:t>
            </a:r>
            <a:r>
              <a:rPr lang="en-US" dirty="0"/>
              <a:t> 5.12.0</a:t>
            </a:r>
          </a:p>
        </p:txBody>
      </p:sp>
    </p:spTree>
    <p:extLst>
      <p:ext uri="{BB962C8B-B14F-4D97-AF65-F5344CB8AC3E}">
        <p14:creationId xmlns:p14="http://schemas.microsoft.com/office/powerpoint/2010/main" val="5523108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a:t>Version Check</a:t>
            </a:r>
          </a:p>
        </p:txBody>
      </p:sp>
      <p:sp>
        <p:nvSpPr>
          <p:cNvPr id="3" name="Text Placeholder 2"/>
          <p:cNvSpPr>
            <a:spLocks noGrp="1"/>
          </p:cNvSpPr>
          <p:nvPr>
            <p:ph type="body" sz="quarter" idx="14"/>
          </p:nvPr>
        </p:nvSpPr>
        <p:spPr/>
        <p:txBody>
          <a:bodyPr/>
          <a:lstStyle/>
          <a:p>
            <a:r>
              <a:rPr lang="en-US" dirty="0"/>
              <a:t>This course is 100% applicable to:</a:t>
            </a:r>
          </a:p>
          <a:p>
            <a:pPr lvl="1"/>
            <a:r>
              <a:rPr lang="en-US" dirty="0"/>
              <a:t>F# 6.0</a:t>
            </a:r>
          </a:p>
          <a:p>
            <a:pPr lvl="1"/>
            <a:r>
              <a:rPr lang="en-US" dirty="0"/>
              <a:t>.NET 6.0 </a:t>
            </a:r>
          </a:p>
          <a:p>
            <a:pPr lvl="1"/>
            <a:r>
              <a:rPr lang="en-US" dirty="0"/>
              <a:t>Visual Studio Code </a:t>
            </a:r>
          </a:p>
          <a:p>
            <a:pPr lvl="1"/>
            <a:r>
              <a:rPr lang="en-US" dirty="0" err="1"/>
              <a:t>Ionide-fsharp</a:t>
            </a:r>
            <a:endParaRPr lang="en-US" dirty="0"/>
          </a:p>
          <a:p>
            <a:pPr lvl="1"/>
            <a:endParaRPr lang="en-US" dirty="0"/>
          </a:p>
          <a:p>
            <a:pPr marL="0" lvl="1" indent="0">
              <a:buNone/>
            </a:pPr>
            <a:r>
              <a:rPr lang="en-US" dirty="0">
                <a:latin typeface="+mn-lt"/>
              </a:rPr>
              <a:t>Most code will be compatible with older versions of F# and .NET</a:t>
            </a:r>
          </a:p>
        </p:txBody>
      </p:sp>
    </p:spTree>
    <p:extLst>
      <p:ext uri="{BB962C8B-B14F-4D97-AF65-F5344CB8AC3E}">
        <p14:creationId xmlns:p14="http://schemas.microsoft.com/office/powerpoint/2010/main" val="25986151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a:t>Overview</a:t>
            </a:r>
          </a:p>
        </p:txBody>
      </p:sp>
      <p:sp>
        <p:nvSpPr>
          <p:cNvPr id="3" name="Text Placeholder 2"/>
          <p:cNvSpPr>
            <a:spLocks noGrp="1"/>
          </p:cNvSpPr>
          <p:nvPr>
            <p:ph type="body" sz="quarter" idx="14"/>
          </p:nvPr>
        </p:nvSpPr>
        <p:spPr/>
        <p:txBody>
          <a:bodyPr/>
          <a:lstStyle/>
          <a:p>
            <a:r>
              <a:rPr lang="en-US" dirty="0"/>
              <a:t>Points to be revised after mod 1 done</a:t>
            </a:r>
          </a:p>
        </p:txBody>
      </p:sp>
    </p:spTree>
    <p:extLst>
      <p:ext uri="{BB962C8B-B14F-4D97-AF65-F5344CB8AC3E}">
        <p14:creationId xmlns:p14="http://schemas.microsoft.com/office/powerpoint/2010/main" val="99429712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Hello F#</a:t>
            </a:r>
          </a:p>
        </p:txBody>
      </p:sp>
    </p:spTree>
    <p:extLst>
      <p:ext uri="{BB962C8B-B14F-4D97-AF65-F5344CB8AC3E}">
        <p14:creationId xmlns:p14="http://schemas.microsoft.com/office/powerpoint/2010/main" val="3664940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1"/>
          </p:nvPr>
        </p:nvSpPr>
        <p:spPr>
          <a:xfrm>
            <a:off x="5529965" y="2686051"/>
            <a:ext cx="4275911" cy="742949"/>
          </a:xfrm>
        </p:spPr>
        <p:txBody>
          <a:bodyPr/>
          <a:lstStyle/>
          <a:p>
            <a:pPr algn="l"/>
            <a:r>
              <a:rPr lang="en-US" dirty="0"/>
              <a:t>Hello F#</a:t>
            </a:r>
          </a:p>
        </p:txBody>
      </p:sp>
      <p:sp>
        <p:nvSpPr>
          <p:cNvPr id="9" name="Text Placeholder 3">
            <a:extLst>
              <a:ext uri="{FF2B5EF4-FFF2-40B4-BE49-F238E27FC236}">
                <a16:creationId xmlns:a16="http://schemas.microsoft.com/office/drawing/2014/main" id="{CDA70724-5C87-4525-9C5F-B081D3FE55FB}"/>
              </a:ext>
            </a:extLst>
          </p:cNvPr>
          <p:cNvSpPr txBox="1">
            <a:spLocks/>
          </p:cNvSpPr>
          <p:nvPr/>
        </p:nvSpPr>
        <p:spPr>
          <a:xfrm>
            <a:off x="5551131" y="4142890"/>
            <a:ext cx="6447547" cy="742949"/>
          </a:xfrm>
          <a:prstGeom prst="rect">
            <a:avLst/>
          </a:prstGeom>
        </p:spPr>
        <p:txBody>
          <a:bodyPr vert="horz" lIns="60960" tIns="30480" rIns="60960" bIns="30480" rtlCol="0" anchor="ctr">
            <a:noAutofit/>
          </a:bodyPr>
          <a:lstStyle>
            <a:lvl1pPr marL="0" marR="0" indent="0" algn="ctr" defTabSz="878982" rtl="0" eaLnBrk="1" fontAlgn="auto" latinLnBrk="0" hangingPunct="1">
              <a:lnSpc>
                <a:spcPct val="100000"/>
              </a:lnSpc>
              <a:spcBef>
                <a:spcPts val="2700"/>
              </a:spcBef>
              <a:spcAft>
                <a:spcPts val="0"/>
              </a:spcAft>
              <a:buClrTx/>
              <a:buSzPct val="75000"/>
              <a:buFont typeface="Myriad Pro" panose="020B0503030403020204" pitchFamily="34" charset="0"/>
              <a:buNone/>
              <a:tabLst/>
              <a:defRPr sz="6000" b="0" i="0" kern="1200">
                <a:solidFill>
                  <a:schemeClr val="bg1"/>
                </a:solidFill>
                <a:latin typeface="+mj-lt"/>
                <a:ea typeface="PS TT Commons" charset="0"/>
                <a:cs typeface="PS TT Commons" charset="0"/>
              </a:defRPr>
            </a:lvl1pPr>
            <a:lvl2pPr marL="878982" marR="0" indent="-433384" algn="l" defTabSz="878982" rtl="0" eaLnBrk="1" fontAlgn="auto" latinLnBrk="0" hangingPunct="1">
              <a:lnSpc>
                <a:spcPct val="100000"/>
              </a:lnSpc>
              <a:spcBef>
                <a:spcPts val="900"/>
              </a:spcBef>
              <a:spcAft>
                <a:spcPts val="0"/>
              </a:spcAft>
              <a:buClrTx/>
              <a:buSzPct val="75000"/>
              <a:buFont typeface="Lucida Grande"/>
              <a:buChar char="-"/>
              <a:tabLst/>
              <a:defRPr sz="3000" b="0" i="0" kern="1200" baseline="0">
                <a:solidFill>
                  <a:schemeClr val="tx1"/>
                </a:solidFill>
                <a:latin typeface="PS TT Commons" charset="0"/>
                <a:ea typeface="PS TT Commons" charset="0"/>
                <a:cs typeface="PS TT Commons" charset="0"/>
              </a:defRPr>
            </a:lvl2pPr>
            <a:lvl3pPr marL="1324580" marR="0" indent="-430336" algn="l" defTabSz="878982" rtl="0" eaLnBrk="1" fontAlgn="auto" latinLnBrk="0" hangingPunct="1">
              <a:lnSpc>
                <a:spcPct val="100000"/>
              </a:lnSpc>
              <a:spcBef>
                <a:spcPts val="900"/>
              </a:spcBef>
              <a:spcAft>
                <a:spcPts val="0"/>
              </a:spcAft>
              <a:buClrTx/>
              <a:buSzPct val="75000"/>
              <a:buFont typeface="Lucida Grande"/>
              <a:buChar char="•"/>
              <a:tabLst/>
              <a:defRPr sz="3000" b="0" i="0" kern="1200">
                <a:solidFill>
                  <a:schemeClr val="tx1"/>
                </a:solidFill>
                <a:latin typeface="PS TT Commons" charset="0"/>
                <a:ea typeface="PS TT Commons" charset="0"/>
                <a:cs typeface="PS TT Commons" charset="0"/>
              </a:defRPr>
            </a:lvl3pPr>
            <a:lvl4pPr marL="1800182" marR="0" indent="-476238" algn="l" defTabSz="878982" rtl="0" eaLnBrk="1" fontAlgn="auto" latinLnBrk="0" hangingPunct="1">
              <a:lnSpc>
                <a:spcPct val="100000"/>
              </a:lnSpc>
              <a:spcBef>
                <a:spcPts val="900"/>
              </a:spcBef>
              <a:spcAft>
                <a:spcPts val="0"/>
              </a:spcAft>
              <a:buClrTx/>
              <a:buSzPct val="75000"/>
              <a:buFont typeface="Wingdings" panose="05000000000000000000" pitchFamily="2" charset="2"/>
              <a:buChar char="§"/>
              <a:tabLst/>
              <a:defRPr sz="3000" b="0" i="0" kern="1200">
                <a:solidFill>
                  <a:schemeClr val="tx1"/>
                </a:solidFill>
                <a:latin typeface="PS TT Commons" charset="0"/>
                <a:ea typeface="PS TT Commons" charset="0"/>
                <a:cs typeface="PS TT Commons" charset="0"/>
              </a:defRPr>
            </a:lvl4pPr>
            <a:lvl5pPr marL="2057350" marR="0" indent="-411948" algn="l" defTabSz="878982" rtl="0" eaLnBrk="1" fontAlgn="auto" latinLnBrk="0" hangingPunct="1">
              <a:lnSpc>
                <a:spcPct val="100000"/>
              </a:lnSpc>
              <a:spcBef>
                <a:spcPts val="900"/>
              </a:spcBef>
              <a:spcAft>
                <a:spcPts val="0"/>
              </a:spcAft>
              <a:buClrTx/>
              <a:buSzPct val="75000"/>
              <a:buFont typeface="Myriad Pro Light" panose="020B0403030403020204" pitchFamily="34" charset="0"/>
              <a:buChar char="-"/>
              <a:tabLst/>
              <a:defRPr sz="3000" b="0" i="0" kern="1200">
                <a:solidFill>
                  <a:schemeClr val="tx1"/>
                </a:solidFill>
                <a:latin typeface="PS TT Commons" charset="0"/>
                <a:ea typeface="PS TT Commons" charset="0"/>
                <a:cs typeface="PS TT Commons" charset="0"/>
              </a:defRPr>
            </a:lvl5pPr>
            <a:lvl6pPr marL="2578830" marR="0" indent="-438140" algn="l" defTabSz="878982" rtl="0" eaLnBrk="1" fontAlgn="auto" latinLnBrk="0" hangingPunct="1">
              <a:lnSpc>
                <a:spcPct val="100000"/>
              </a:lnSpc>
              <a:spcBef>
                <a:spcPts val="672"/>
              </a:spcBef>
              <a:spcAft>
                <a:spcPts val="0"/>
              </a:spcAft>
              <a:buClr>
                <a:srgbClr val="404040"/>
              </a:buClr>
              <a:buSzPct val="70000"/>
              <a:buFont typeface="Montserrat"/>
              <a:buChar char=" "/>
              <a:tabLst/>
              <a:defRPr sz="2700" kern="1200">
                <a:solidFill>
                  <a:schemeClr val="tx1"/>
                </a:solidFill>
                <a:latin typeface="+mn-lt"/>
                <a:ea typeface="+mn-ea"/>
                <a:cs typeface="+mn-cs"/>
              </a:defRPr>
            </a:lvl6pPr>
            <a:lvl7pPr marL="3005062" marR="0" indent="-433378" algn="l" defTabSz="878982" rtl="0" eaLnBrk="1" fontAlgn="auto" latinLnBrk="0" hangingPunct="1">
              <a:lnSpc>
                <a:spcPct val="100000"/>
              </a:lnSpc>
              <a:spcBef>
                <a:spcPct val="20000"/>
              </a:spcBef>
              <a:spcAft>
                <a:spcPts val="0"/>
              </a:spcAft>
              <a:buClrTx/>
              <a:buSzPct val="70000"/>
              <a:buFont typeface="Montserrat"/>
              <a:buChar char=" "/>
              <a:tabLst/>
              <a:defRPr sz="2700" kern="1200">
                <a:solidFill>
                  <a:schemeClr val="tx1"/>
                </a:solidFill>
                <a:latin typeface="+mn-lt"/>
                <a:ea typeface="+mn-ea"/>
                <a:cs typeface="+mn-cs"/>
              </a:defRPr>
            </a:lvl7pPr>
            <a:lvl8pPr marL="3428914" marR="0" indent="-423852" algn="l" defTabSz="878982" rtl="0" eaLnBrk="1" fontAlgn="auto" latinLnBrk="0" hangingPunct="1">
              <a:lnSpc>
                <a:spcPct val="100000"/>
              </a:lnSpc>
              <a:spcBef>
                <a:spcPct val="20000"/>
              </a:spcBef>
              <a:spcAft>
                <a:spcPts val="0"/>
              </a:spcAft>
              <a:buClrTx/>
              <a:buSzPct val="70000"/>
              <a:buFont typeface="Montserrat"/>
              <a:buChar char=" "/>
              <a:tabLst/>
              <a:defRPr sz="2700" kern="1200">
                <a:solidFill>
                  <a:schemeClr val="tx1"/>
                </a:solidFill>
                <a:latin typeface="+mn-lt"/>
                <a:ea typeface="+mn-ea"/>
                <a:cs typeface="+mn-cs"/>
              </a:defRPr>
            </a:lvl8pPr>
            <a:lvl9pPr marL="3857530" marR="0" indent="-428616" algn="l" defTabSz="878982" rtl="0" eaLnBrk="1" fontAlgn="auto" latinLnBrk="0" hangingPunct="1">
              <a:lnSpc>
                <a:spcPct val="100000"/>
              </a:lnSpc>
              <a:spcBef>
                <a:spcPct val="20000"/>
              </a:spcBef>
              <a:spcAft>
                <a:spcPts val="0"/>
              </a:spcAft>
              <a:buClrTx/>
              <a:buSzPct val="70000"/>
              <a:buFont typeface="Montserrat"/>
              <a:buChar char=" "/>
              <a:tabLst/>
              <a:defRPr sz="2700" kern="1200">
                <a:solidFill>
                  <a:schemeClr val="tx1"/>
                </a:solidFill>
                <a:latin typeface="+mn-lt"/>
                <a:ea typeface="+mn-ea"/>
                <a:cs typeface="+mn-cs"/>
              </a:defRPr>
            </a:lvl9pPr>
          </a:lstStyle>
          <a:p>
            <a:pPr algn="l" defTabSz="586017">
              <a:spcBef>
                <a:spcPts val="1800"/>
              </a:spcBef>
            </a:pPr>
            <a:r>
              <a:rPr lang="en-US" sz="2667" dirty="0">
                <a:solidFill>
                  <a:srgbClr val="FFFFFF"/>
                </a:solidFill>
                <a:latin typeface="PS TT Commons" panose="02000506040000020004" pitchFamily="50" charset="0"/>
              </a:rPr>
              <a:t>.</a:t>
            </a:r>
            <a:r>
              <a:rPr lang="en-US" sz="2133" dirty="0">
                <a:solidFill>
                  <a:srgbClr val="FFFFFF"/>
                </a:solidFill>
                <a:latin typeface="PS TT Commons" panose="02000506040000020004" pitchFamily="50" charset="0"/>
              </a:rPr>
              <a:t>NET’s Functional Programming Language</a:t>
            </a:r>
          </a:p>
          <a:p>
            <a:pPr algn="l" defTabSz="586017">
              <a:spcBef>
                <a:spcPts val="1800"/>
              </a:spcBef>
            </a:pPr>
            <a:r>
              <a:rPr lang="en-US" sz="2133" dirty="0">
                <a:solidFill>
                  <a:srgbClr val="FFFFFF"/>
                </a:solidFill>
                <a:latin typeface="PS TT Commons" panose="02000506040000020004" pitchFamily="50" charset="0"/>
              </a:rPr>
              <a:t>Static typed and type safe</a:t>
            </a:r>
          </a:p>
          <a:p>
            <a:pPr algn="l" defTabSz="586017">
              <a:spcBef>
                <a:spcPts val="1800"/>
              </a:spcBef>
            </a:pPr>
            <a:r>
              <a:rPr lang="en-US" sz="2133" dirty="0">
                <a:solidFill>
                  <a:srgbClr val="FFFFFF"/>
                </a:solidFill>
                <a:latin typeface="PS TT Commons" panose="02000506040000020004" pitchFamily="50" charset="0"/>
              </a:rPr>
              <a:t>Functional, imperative and OO styles</a:t>
            </a:r>
          </a:p>
          <a:p>
            <a:pPr algn="l" defTabSz="586017">
              <a:spcBef>
                <a:spcPts val="1800"/>
              </a:spcBef>
            </a:pPr>
            <a:r>
              <a:rPr lang="en-US" sz="2133" dirty="0" err="1">
                <a:solidFill>
                  <a:srgbClr val="FFFFFF"/>
                </a:solidFill>
                <a:latin typeface="PS TT Commons" panose="02000506040000020004" pitchFamily="50" charset="0"/>
              </a:rPr>
              <a:t>OCaml</a:t>
            </a:r>
            <a:r>
              <a:rPr lang="en-US" sz="2133" dirty="0">
                <a:solidFill>
                  <a:srgbClr val="FFFFFF"/>
                </a:solidFill>
                <a:latin typeface="PS TT Commons" panose="02000506040000020004" pitchFamily="50" charset="0"/>
              </a:rPr>
              <a:t>-based</a:t>
            </a:r>
          </a:p>
        </p:txBody>
      </p:sp>
      <p:pic>
        <p:nvPicPr>
          <p:cNvPr id="3" name="Picture 2">
            <a:extLst>
              <a:ext uri="{FF2B5EF4-FFF2-40B4-BE49-F238E27FC236}">
                <a16:creationId xmlns:a16="http://schemas.microsoft.com/office/drawing/2014/main" id="{FCE2BE95-CE61-40CD-853D-095CF77C41ED}"/>
              </a:ext>
            </a:extLst>
          </p:cNvPr>
          <p:cNvPicPr>
            <a:picLocks noChangeAspect="1"/>
          </p:cNvPicPr>
          <p:nvPr/>
        </p:nvPicPr>
        <p:blipFill>
          <a:blip r:embed="rId3"/>
          <a:stretch>
            <a:fillRect/>
          </a:stretch>
        </p:blipFill>
        <p:spPr>
          <a:xfrm>
            <a:off x="1288458" y="1734962"/>
            <a:ext cx="3117850" cy="3721100"/>
          </a:xfrm>
          <a:prstGeom prst="rect">
            <a:avLst/>
          </a:prstGeom>
        </p:spPr>
      </p:pic>
    </p:spTree>
    <p:extLst>
      <p:ext uri="{BB962C8B-B14F-4D97-AF65-F5344CB8AC3E}">
        <p14:creationId xmlns:p14="http://schemas.microsoft.com/office/powerpoint/2010/main" val="4010526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 Timeline</a:t>
            </a:r>
          </a:p>
        </p:txBody>
      </p:sp>
      <p:cxnSp>
        <p:nvCxnSpPr>
          <p:cNvPr id="4" name="Straight Connector 3"/>
          <p:cNvCxnSpPr>
            <a:cxnSpLocks/>
          </p:cNvCxnSpPr>
          <p:nvPr/>
        </p:nvCxnSpPr>
        <p:spPr>
          <a:xfrm>
            <a:off x="1096800" y="3615149"/>
            <a:ext cx="9956434" cy="0"/>
          </a:xfrm>
          <a:prstGeom prst="line">
            <a:avLst/>
          </a:prstGeom>
          <a:ln w="38100" cap="rnd" cmpd="sng">
            <a:solidFill>
              <a:schemeClr val="accent1"/>
            </a:solidFill>
            <a:prstDash val="sysDot"/>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5" name="Oval 4"/>
          <p:cNvSpPr/>
          <p:nvPr/>
        </p:nvSpPr>
        <p:spPr>
          <a:xfrm>
            <a:off x="2871283" y="3507866"/>
            <a:ext cx="200051" cy="200051"/>
          </a:xfrm>
          <a:prstGeom prst="ellipse">
            <a:avLst/>
          </a:prstGeom>
          <a:solidFill>
            <a:schemeClr val="accent1"/>
          </a:solidFill>
          <a:ln>
            <a:solidFill>
              <a:schemeClr val="bg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defTabSz="914423"/>
            <a:endParaRPr lang="en-US" dirty="0">
              <a:solidFill>
                <a:srgbClr val="FFFFFF"/>
              </a:solidFill>
              <a:latin typeface="PS TT Commons DemiBold"/>
            </a:endParaRPr>
          </a:p>
        </p:txBody>
      </p:sp>
      <p:sp>
        <p:nvSpPr>
          <p:cNvPr id="7" name="Oval 6"/>
          <p:cNvSpPr>
            <a:spLocks noChangeAspect="1"/>
          </p:cNvSpPr>
          <p:nvPr/>
        </p:nvSpPr>
        <p:spPr>
          <a:xfrm>
            <a:off x="1480765" y="3517141"/>
            <a:ext cx="198295" cy="198295"/>
          </a:xfrm>
          <a:prstGeom prst="ellipse">
            <a:avLst/>
          </a:prstGeom>
          <a:solidFill>
            <a:schemeClr val="accent1"/>
          </a:solidFill>
          <a:ln>
            <a:solidFill>
              <a:schemeClr val="bg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defTabSz="914423"/>
            <a:endParaRPr lang="en-US" dirty="0">
              <a:solidFill>
                <a:srgbClr val="FFFFFF"/>
              </a:solidFill>
              <a:latin typeface="PS TT Commons DemiBold"/>
            </a:endParaRPr>
          </a:p>
        </p:txBody>
      </p:sp>
      <p:sp>
        <p:nvSpPr>
          <p:cNvPr id="16" name="TextBox 15">
            <a:extLst>
              <a:ext uri="{FF2B5EF4-FFF2-40B4-BE49-F238E27FC236}">
                <a16:creationId xmlns:a16="http://schemas.microsoft.com/office/drawing/2014/main" id="{D0891F33-285B-4CC3-BB89-C19845579334}"/>
              </a:ext>
            </a:extLst>
          </p:cNvPr>
          <p:cNvSpPr txBox="1"/>
          <p:nvPr/>
        </p:nvSpPr>
        <p:spPr>
          <a:xfrm>
            <a:off x="1300480" y="2855493"/>
            <a:ext cx="609600" cy="609600"/>
          </a:xfrm>
          <a:prstGeom prst="rect">
            <a:avLst/>
          </a:prstGeom>
        </p:spPr>
        <p:txBody>
          <a:bodyPr vert="horz" wrap="none" lIns="0" tIns="21980" rIns="43959" bIns="21980" rtlCol="0" anchor="b" anchorCtr="0">
            <a:noAutofit/>
          </a:bodyPr>
          <a:lstStyle/>
          <a:p>
            <a:pPr algn="ctr" defTabSz="293016">
              <a:lnSpc>
                <a:spcPct val="85000"/>
              </a:lnSpc>
              <a:spcBef>
                <a:spcPct val="0"/>
              </a:spcBef>
            </a:pPr>
            <a:r>
              <a:rPr lang="en-US" sz="1600" dirty="0">
                <a:solidFill>
                  <a:srgbClr val="E5E5E5">
                    <a:lumMod val="10000"/>
                  </a:srgbClr>
                </a:solidFill>
                <a:latin typeface="PS TT Commons" charset="0"/>
                <a:ea typeface="PS TT Commons" charset="0"/>
                <a:cs typeface="PS TT Commons" charset="0"/>
              </a:rPr>
              <a:t>2005</a:t>
            </a:r>
          </a:p>
        </p:txBody>
      </p:sp>
      <p:sp>
        <p:nvSpPr>
          <p:cNvPr id="22" name="TextBox 21">
            <a:extLst>
              <a:ext uri="{FF2B5EF4-FFF2-40B4-BE49-F238E27FC236}">
                <a16:creationId xmlns:a16="http://schemas.microsoft.com/office/drawing/2014/main" id="{B34CA5FA-A4A6-459B-8071-B381D74D2E26}"/>
              </a:ext>
            </a:extLst>
          </p:cNvPr>
          <p:cNvSpPr txBox="1"/>
          <p:nvPr/>
        </p:nvSpPr>
        <p:spPr>
          <a:xfrm>
            <a:off x="2707147" y="2855492"/>
            <a:ext cx="609600" cy="609600"/>
          </a:xfrm>
          <a:prstGeom prst="rect">
            <a:avLst/>
          </a:prstGeom>
        </p:spPr>
        <p:txBody>
          <a:bodyPr vert="horz" wrap="none" lIns="0" tIns="21980" rIns="43959" bIns="21980" rtlCol="0" anchor="b" anchorCtr="0">
            <a:noAutofit/>
          </a:bodyPr>
          <a:lstStyle/>
          <a:p>
            <a:pPr algn="ctr" defTabSz="293016">
              <a:lnSpc>
                <a:spcPct val="85000"/>
              </a:lnSpc>
              <a:spcBef>
                <a:spcPct val="0"/>
              </a:spcBef>
            </a:pPr>
            <a:r>
              <a:rPr lang="en-US" sz="1600" dirty="0">
                <a:solidFill>
                  <a:srgbClr val="E5E5E5">
                    <a:lumMod val="10000"/>
                  </a:srgbClr>
                </a:solidFill>
                <a:latin typeface="PS TT Commons" charset="0"/>
                <a:ea typeface="PS TT Commons" charset="0"/>
                <a:cs typeface="PS TT Commons" charset="0"/>
              </a:rPr>
              <a:t>2010</a:t>
            </a:r>
          </a:p>
        </p:txBody>
      </p:sp>
      <p:sp>
        <p:nvSpPr>
          <p:cNvPr id="23" name="TextBox 22">
            <a:extLst>
              <a:ext uri="{FF2B5EF4-FFF2-40B4-BE49-F238E27FC236}">
                <a16:creationId xmlns:a16="http://schemas.microsoft.com/office/drawing/2014/main" id="{52FF6165-CE5A-4A05-9A6A-5AD006ED379B}"/>
              </a:ext>
            </a:extLst>
          </p:cNvPr>
          <p:cNvSpPr txBox="1"/>
          <p:nvPr/>
        </p:nvSpPr>
        <p:spPr>
          <a:xfrm>
            <a:off x="1304713" y="3555015"/>
            <a:ext cx="609600" cy="609600"/>
          </a:xfrm>
          <a:prstGeom prst="rect">
            <a:avLst/>
          </a:prstGeom>
        </p:spPr>
        <p:txBody>
          <a:bodyPr vert="horz" wrap="none" lIns="0" tIns="21980" rIns="43959" bIns="21980" rtlCol="0" anchor="b" anchorCtr="0">
            <a:noAutofit/>
          </a:bodyPr>
          <a:lstStyle/>
          <a:p>
            <a:pPr algn="ctr" defTabSz="293016">
              <a:lnSpc>
                <a:spcPct val="85000"/>
              </a:lnSpc>
              <a:spcBef>
                <a:spcPct val="0"/>
              </a:spcBef>
            </a:pPr>
            <a:r>
              <a:rPr lang="en-US" sz="2400" dirty="0">
                <a:solidFill>
                  <a:srgbClr val="E5E5E5">
                    <a:lumMod val="10000"/>
                  </a:srgbClr>
                </a:solidFill>
                <a:latin typeface="PS TT Commons" charset="0"/>
                <a:ea typeface="PS TT Commons" charset="0"/>
                <a:cs typeface="PS TT Commons" charset="0"/>
              </a:rPr>
              <a:t>1.0</a:t>
            </a:r>
          </a:p>
        </p:txBody>
      </p:sp>
      <p:sp>
        <p:nvSpPr>
          <p:cNvPr id="24" name="TextBox 23">
            <a:extLst>
              <a:ext uri="{FF2B5EF4-FFF2-40B4-BE49-F238E27FC236}">
                <a16:creationId xmlns:a16="http://schemas.microsoft.com/office/drawing/2014/main" id="{6A78A597-86FB-42D7-818C-46279D915F16}"/>
              </a:ext>
            </a:extLst>
          </p:cNvPr>
          <p:cNvSpPr txBox="1"/>
          <p:nvPr/>
        </p:nvSpPr>
        <p:spPr>
          <a:xfrm>
            <a:off x="2690882" y="3554601"/>
            <a:ext cx="609600" cy="609600"/>
          </a:xfrm>
          <a:prstGeom prst="rect">
            <a:avLst/>
          </a:prstGeom>
        </p:spPr>
        <p:txBody>
          <a:bodyPr vert="horz" wrap="none" lIns="0" tIns="21980" rIns="43959" bIns="21980" rtlCol="0" anchor="b" anchorCtr="0">
            <a:noAutofit/>
          </a:bodyPr>
          <a:lstStyle/>
          <a:p>
            <a:pPr algn="ctr" defTabSz="293016">
              <a:lnSpc>
                <a:spcPct val="85000"/>
              </a:lnSpc>
              <a:spcBef>
                <a:spcPct val="0"/>
              </a:spcBef>
            </a:pPr>
            <a:r>
              <a:rPr lang="en-US" sz="2400" dirty="0">
                <a:solidFill>
                  <a:srgbClr val="E5E5E5">
                    <a:lumMod val="10000"/>
                  </a:srgbClr>
                </a:solidFill>
                <a:latin typeface="PS TT Commons" charset="0"/>
                <a:ea typeface="PS TT Commons" charset="0"/>
                <a:cs typeface="PS TT Commons" charset="0"/>
              </a:rPr>
              <a:t>2.0</a:t>
            </a:r>
          </a:p>
        </p:txBody>
      </p:sp>
      <p:sp>
        <p:nvSpPr>
          <p:cNvPr id="25" name="Oval 24">
            <a:extLst>
              <a:ext uri="{FF2B5EF4-FFF2-40B4-BE49-F238E27FC236}">
                <a16:creationId xmlns:a16="http://schemas.microsoft.com/office/drawing/2014/main" id="{0EB75260-CDF0-41C4-8F59-749E3E9B9C28}"/>
              </a:ext>
            </a:extLst>
          </p:cNvPr>
          <p:cNvSpPr/>
          <p:nvPr/>
        </p:nvSpPr>
        <p:spPr>
          <a:xfrm>
            <a:off x="3724407" y="3518027"/>
            <a:ext cx="200051" cy="200051"/>
          </a:xfrm>
          <a:prstGeom prst="ellipse">
            <a:avLst/>
          </a:prstGeom>
          <a:solidFill>
            <a:schemeClr val="accent1"/>
          </a:solidFill>
          <a:ln>
            <a:solidFill>
              <a:schemeClr val="bg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defTabSz="914423"/>
            <a:endParaRPr lang="en-US" dirty="0">
              <a:solidFill>
                <a:srgbClr val="FFFFFF"/>
              </a:solidFill>
              <a:latin typeface="PS TT Commons DemiBold"/>
            </a:endParaRPr>
          </a:p>
        </p:txBody>
      </p:sp>
      <p:sp>
        <p:nvSpPr>
          <p:cNvPr id="26" name="TextBox 25">
            <a:extLst>
              <a:ext uri="{FF2B5EF4-FFF2-40B4-BE49-F238E27FC236}">
                <a16:creationId xmlns:a16="http://schemas.microsoft.com/office/drawing/2014/main" id="{EE347970-04C6-4372-AFF6-0A5551380C85}"/>
              </a:ext>
            </a:extLst>
          </p:cNvPr>
          <p:cNvSpPr txBox="1"/>
          <p:nvPr/>
        </p:nvSpPr>
        <p:spPr>
          <a:xfrm>
            <a:off x="3567517" y="2852741"/>
            <a:ext cx="609600" cy="609600"/>
          </a:xfrm>
          <a:prstGeom prst="rect">
            <a:avLst/>
          </a:prstGeom>
        </p:spPr>
        <p:txBody>
          <a:bodyPr vert="horz" wrap="none" lIns="0" tIns="21980" rIns="43959" bIns="21980" rtlCol="0" anchor="b" anchorCtr="0">
            <a:noAutofit/>
          </a:bodyPr>
          <a:lstStyle/>
          <a:p>
            <a:pPr algn="ctr" defTabSz="293016">
              <a:lnSpc>
                <a:spcPct val="85000"/>
              </a:lnSpc>
              <a:spcBef>
                <a:spcPct val="0"/>
              </a:spcBef>
            </a:pPr>
            <a:r>
              <a:rPr lang="en-US" sz="1600" dirty="0">
                <a:solidFill>
                  <a:srgbClr val="E5E5E5">
                    <a:lumMod val="10000"/>
                  </a:srgbClr>
                </a:solidFill>
                <a:latin typeface="PS TT Commons" charset="0"/>
                <a:ea typeface="PS TT Commons" charset="0"/>
                <a:cs typeface="PS TT Commons" charset="0"/>
              </a:rPr>
              <a:t>2012</a:t>
            </a:r>
          </a:p>
        </p:txBody>
      </p:sp>
      <p:sp>
        <p:nvSpPr>
          <p:cNvPr id="27" name="TextBox 26">
            <a:extLst>
              <a:ext uri="{FF2B5EF4-FFF2-40B4-BE49-F238E27FC236}">
                <a16:creationId xmlns:a16="http://schemas.microsoft.com/office/drawing/2014/main" id="{110844F3-8B4F-4135-AA5F-F93D550EEA10}"/>
              </a:ext>
            </a:extLst>
          </p:cNvPr>
          <p:cNvSpPr txBox="1"/>
          <p:nvPr/>
        </p:nvSpPr>
        <p:spPr>
          <a:xfrm>
            <a:off x="3551043" y="3554035"/>
            <a:ext cx="609600" cy="609600"/>
          </a:xfrm>
          <a:prstGeom prst="rect">
            <a:avLst/>
          </a:prstGeom>
        </p:spPr>
        <p:txBody>
          <a:bodyPr vert="horz" wrap="none" lIns="0" tIns="21980" rIns="43959" bIns="21980" rtlCol="0" anchor="b" anchorCtr="0">
            <a:noAutofit/>
          </a:bodyPr>
          <a:lstStyle/>
          <a:p>
            <a:pPr algn="ctr" defTabSz="293016">
              <a:lnSpc>
                <a:spcPct val="85000"/>
              </a:lnSpc>
              <a:spcBef>
                <a:spcPct val="0"/>
              </a:spcBef>
            </a:pPr>
            <a:r>
              <a:rPr lang="en-US" sz="2400" dirty="0">
                <a:solidFill>
                  <a:srgbClr val="E5E5E5">
                    <a:lumMod val="10000"/>
                  </a:srgbClr>
                </a:solidFill>
                <a:latin typeface="PS TT Commons" charset="0"/>
                <a:ea typeface="PS TT Commons" charset="0"/>
                <a:cs typeface="PS TT Commons" charset="0"/>
              </a:rPr>
              <a:t>3.0</a:t>
            </a:r>
          </a:p>
        </p:txBody>
      </p:sp>
      <p:sp>
        <p:nvSpPr>
          <p:cNvPr id="28" name="Oval 27">
            <a:extLst>
              <a:ext uri="{FF2B5EF4-FFF2-40B4-BE49-F238E27FC236}">
                <a16:creationId xmlns:a16="http://schemas.microsoft.com/office/drawing/2014/main" id="{32958C12-FA1B-4BEC-A370-7E23EEF50DCF}"/>
              </a:ext>
            </a:extLst>
          </p:cNvPr>
          <p:cNvSpPr/>
          <p:nvPr/>
        </p:nvSpPr>
        <p:spPr>
          <a:xfrm>
            <a:off x="4432017" y="3515367"/>
            <a:ext cx="200051" cy="200051"/>
          </a:xfrm>
          <a:prstGeom prst="ellipse">
            <a:avLst/>
          </a:prstGeom>
          <a:solidFill>
            <a:schemeClr val="accent1"/>
          </a:solidFill>
          <a:ln>
            <a:solidFill>
              <a:schemeClr val="bg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defTabSz="914423"/>
            <a:endParaRPr lang="en-US" dirty="0">
              <a:solidFill>
                <a:srgbClr val="FFFFFF"/>
              </a:solidFill>
              <a:latin typeface="PS TT Commons DemiBold"/>
            </a:endParaRPr>
          </a:p>
        </p:txBody>
      </p:sp>
      <p:sp>
        <p:nvSpPr>
          <p:cNvPr id="29" name="TextBox 28">
            <a:extLst>
              <a:ext uri="{FF2B5EF4-FFF2-40B4-BE49-F238E27FC236}">
                <a16:creationId xmlns:a16="http://schemas.microsoft.com/office/drawing/2014/main" id="{92FF663A-8843-44F8-B47E-3EED8A99FCAC}"/>
              </a:ext>
            </a:extLst>
          </p:cNvPr>
          <p:cNvSpPr txBox="1"/>
          <p:nvPr/>
        </p:nvSpPr>
        <p:spPr>
          <a:xfrm>
            <a:off x="4275127" y="2850081"/>
            <a:ext cx="609600" cy="609600"/>
          </a:xfrm>
          <a:prstGeom prst="rect">
            <a:avLst/>
          </a:prstGeom>
        </p:spPr>
        <p:txBody>
          <a:bodyPr vert="horz" wrap="none" lIns="0" tIns="21980" rIns="43959" bIns="21980" rtlCol="0" anchor="b" anchorCtr="0">
            <a:noAutofit/>
          </a:bodyPr>
          <a:lstStyle/>
          <a:p>
            <a:pPr algn="ctr" defTabSz="293016">
              <a:lnSpc>
                <a:spcPct val="85000"/>
              </a:lnSpc>
              <a:spcBef>
                <a:spcPct val="0"/>
              </a:spcBef>
            </a:pPr>
            <a:r>
              <a:rPr lang="en-US" sz="1600" dirty="0">
                <a:solidFill>
                  <a:srgbClr val="E5E5E5">
                    <a:lumMod val="10000"/>
                  </a:srgbClr>
                </a:solidFill>
                <a:latin typeface="PS TT Commons" charset="0"/>
                <a:ea typeface="PS TT Commons" charset="0"/>
                <a:cs typeface="PS TT Commons" charset="0"/>
              </a:rPr>
              <a:t>2013</a:t>
            </a:r>
          </a:p>
        </p:txBody>
      </p:sp>
      <p:sp>
        <p:nvSpPr>
          <p:cNvPr id="30" name="TextBox 29">
            <a:extLst>
              <a:ext uri="{FF2B5EF4-FFF2-40B4-BE49-F238E27FC236}">
                <a16:creationId xmlns:a16="http://schemas.microsoft.com/office/drawing/2014/main" id="{FCCE8285-3703-4B49-B87B-5A03E0B9270D}"/>
              </a:ext>
            </a:extLst>
          </p:cNvPr>
          <p:cNvSpPr txBox="1"/>
          <p:nvPr/>
        </p:nvSpPr>
        <p:spPr>
          <a:xfrm>
            <a:off x="4239111" y="3554035"/>
            <a:ext cx="609600" cy="609600"/>
          </a:xfrm>
          <a:prstGeom prst="rect">
            <a:avLst/>
          </a:prstGeom>
        </p:spPr>
        <p:txBody>
          <a:bodyPr vert="horz" wrap="none" lIns="0" tIns="21980" rIns="43959" bIns="21980" rtlCol="0" anchor="b" anchorCtr="0">
            <a:noAutofit/>
          </a:bodyPr>
          <a:lstStyle/>
          <a:p>
            <a:pPr algn="ctr" defTabSz="293016">
              <a:lnSpc>
                <a:spcPct val="85000"/>
              </a:lnSpc>
              <a:spcBef>
                <a:spcPct val="0"/>
              </a:spcBef>
            </a:pPr>
            <a:r>
              <a:rPr lang="en-US" sz="2400" dirty="0">
                <a:solidFill>
                  <a:srgbClr val="E5E5E5">
                    <a:lumMod val="10000"/>
                  </a:srgbClr>
                </a:solidFill>
                <a:latin typeface="PS TT Commons" charset="0"/>
                <a:ea typeface="PS TT Commons" charset="0"/>
                <a:cs typeface="PS TT Commons" charset="0"/>
              </a:rPr>
              <a:t>3.1</a:t>
            </a:r>
          </a:p>
        </p:txBody>
      </p:sp>
      <p:sp>
        <p:nvSpPr>
          <p:cNvPr id="31" name="Oval 30">
            <a:extLst>
              <a:ext uri="{FF2B5EF4-FFF2-40B4-BE49-F238E27FC236}">
                <a16:creationId xmlns:a16="http://schemas.microsoft.com/office/drawing/2014/main" id="{C181BAA9-EAB6-4EF6-87CE-78F7A49D297A}"/>
              </a:ext>
            </a:extLst>
          </p:cNvPr>
          <p:cNvSpPr/>
          <p:nvPr/>
        </p:nvSpPr>
        <p:spPr>
          <a:xfrm>
            <a:off x="5499656" y="3507867"/>
            <a:ext cx="200051" cy="200051"/>
          </a:xfrm>
          <a:prstGeom prst="ellipse">
            <a:avLst/>
          </a:prstGeom>
          <a:solidFill>
            <a:schemeClr val="accent1"/>
          </a:solidFill>
          <a:ln>
            <a:solidFill>
              <a:schemeClr val="bg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defTabSz="914423"/>
            <a:endParaRPr lang="en-US" dirty="0">
              <a:solidFill>
                <a:srgbClr val="FFFFFF"/>
              </a:solidFill>
              <a:latin typeface="PS TT Commons DemiBold"/>
            </a:endParaRPr>
          </a:p>
        </p:txBody>
      </p:sp>
      <p:sp>
        <p:nvSpPr>
          <p:cNvPr id="32" name="TextBox 31">
            <a:extLst>
              <a:ext uri="{FF2B5EF4-FFF2-40B4-BE49-F238E27FC236}">
                <a16:creationId xmlns:a16="http://schemas.microsoft.com/office/drawing/2014/main" id="{A8CC455E-2896-4448-AA1A-F3E4E334A6B1}"/>
              </a:ext>
            </a:extLst>
          </p:cNvPr>
          <p:cNvSpPr txBox="1"/>
          <p:nvPr/>
        </p:nvSpPr>
        <p:spPr>
          <a:xfrm>
            <a:off x="5335521" y="2855493"/>
            <a:ext cx="609600" cy="609600"/>
          </a:xfrm>
          <a:prstGeom prst="rect">
            <a:avLst/>
          </a:prstGeom>
        </p:spPr>
        <p:txBody>
          <a:bodyPr vert="horz" wrap="none" lIns="0" tIns="21980" rIns="43959" bIns="21980" rtlCol="0" anchor="b" anchorCtr="0">
            <a:noAutofit/>
          </a:bodyPr>
          <a:lstStyle/>
          <a:p>
            <a:pPr algn="ctr" defTabSz="293016">
              <a:lnSpc>
                <a:spcPct val="85000"/>
              </a:lnSpc>
              <a:spcBef>
                <a:spcPct val="0"/>
              </a:spcBef>
            </a:pPr>
            <a:r>
              <a:rPr lang="en-US" sz="1600" dirty="0">
                <a:solidFill>
                  <a:srgbClr val="E5E5E5">
                    <a:lumMod val="10000"/>
                  </a:srgbClr>
                </a:solidFill>
                <a:latin typeface="PS TT Commons" charset="0"/>
                <a:ea typeface="PS TT Commons" charset="0"/>
                <a:cs typeface="PS TT Commons" charset="0"/>
              </a:rPr>
              <a:t>2015</a:t>
            </a:r>
          </a:p>
        </p:txBody>
      </p:sp>
      <p:sp>
        <p:nvSpPr>
          <p:cNvPr id="33" name="TextBox 32">
            <a:extLst>
              <a:ext uri="{FF2B5EF4-FFF2-40B4-BE49-F238E27FC236}">
                <a16:creationId xmlns:a16="http://schemas.microsoft.com/office/drawing/2014/main" id="{55883DA0-6089-44B0-AFBA-2F7E51E9FA27}"/>
              </a:ext>
            </a:extLst>
          </p:cNvPr>
          <p:cNvSpPr txBox="1"/>
          <p:nvPr/>
        </p:nvSpPr>
        <p:spPr>
          <a:xfrm>
            <a:off x="5326292" y="3555015"/>
            <a:ext cx="609600" cy="609600"/>
          </a:xfrm>
          <a:prstGeom prst="rect">
            <a:avLst/>
          </a:prstGeom>
        </p:spPr>
        <p:txBody>
          <a:bodyPr vert="horz" wrap="none" lIns="0" tIns="21980" rIns="43959" bIns="21980" rtlCol="0" anchor="b" anchorCtr="0">
            <a:noAutofit/>
          </a:bodyPr>
          <a:lstStyle/>
          <a:p>
            <a:pPr algn="ctr" defTabSz="293016">
              <a:lnSpc>
                <a:spcPct val="85000"/>
              </a:lnSpc>
              <a:spcBef>
                <a:spcPct val="0"/>
              </a:spcBef>
            </a:pPr>
            <a:r>
              <a:rPr lang="en-US" sz="2400" dirty="0">
                <a:solidFill>
                  <a:srgbClr val="E5E5E5">
                    <a:lumMod val="10000"/>
                  </a:srgbClr>
                </a:solidFill>
                <a:latin typeface="PS TT Commons" charset="0"/>
                <a:ea typeface="PS TT Commons" charset="0"/>
                <a:cs typeface="PS TT Commons" charset="0"/>
              </a:rPr>
              <a:t>4.0</a:t>
            </a:r>
          </a:p>
        </p:txBody>
      </p:sp>
      <p:sp>
        <p:nvSpPr>
          <p:cNvPr id="34" name="Oval 33">
            <a:extLst>
              <a:ext uri="{FF2B5EF4-FFF2-40B4-BE49-F238E27FC236}">
                <a16:creationId xmlns:a16="http://schemas.microsoft.com/office/drawing/2014/main" id="{005507FF-87C9-429D-93FD-0201D4A3C018}"/>
              </a:ext>
            </a:extLst>
          </p:cNvPr>
          <p:cNvSpPr/>
          <p:nvPr/>
        </p:nvSpPr>
        <p:spPr>
          <a:xfrm>
            <a:off x="6657038" y="3520567"/>
            <a:ext cx="200051" cy="200051"/>
          </a:xfrm>
          <a:prstGeom prst="ellipse">
            <a:avLst/>
          </a:prstGeom>
          <a:solidFill>
            <a:schemeClr val="accent1"/>
          </a:solidFill>
          <a:ln>
            <a:solidFill>
              <a:schemeClr val="bg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defTabSz="914423"/>
            <a:endParaRPr lang="en-US" dirty="0">
              <a:solidFill>
                <a:srgbClr val="FFFFFF"/>
              </a:solidFill>
              <a:latin typeface="PS TT Commons DemiBold"/>
            </a:endParaRPr>
          </a:p>
        </p:txBody>
      </p:sp>
      <p:sp>
        <p:nvSpPr>
          <p:cNvPr id="35" name="TextBox 34">
            <a:extLst>
              <a:ext uri="{FF2B5EF4-FFF2-40B4-BE49-F238E27FC236}">
                <a16:creationId xmlns:a16="http://schemas.microsoft.com/office/drawing/2014/main" id="{7B9D2C79-6CFE-4F98-A16F-A93A51BF5A2B}"/>
              </a:ext>
            </a:extLst>
          </p:cNvPr>
          <p:cNvSpPr txBox="1"/>
          <p:nvPr/>
        </p:nvSpPr>
        <p:spPr>
          <a:xfrm>
            <a:off x="6481468" y="2855493"/>
            <a:ext cx="609600" cy="609600"/>
          </a:xfrm>
          <a:prstGeom prst="rect">
            <a:avLst/>
          </a:prstGeom>
        </p:spPr>
        <p:txBody>
          <a:bodyPr vert="horz" wrap="none" lIns="0" tIns="21980" rIns="43959" bIns="21980" rtlCol="0" anchor="b" anchorCtr="0">
            <a:noAutofit/>
          </a:bodyPr>
          <a:lstStyle/>
          <a:p>
            <a:pPr algn="ctr" defTabSz="293016">
              <a:lnSpc>
                <a:spcPct val="85000"/>
              </a:lnSpc>
              <a:spcBef>
                <a:spcPct val="0"/>
              </a:spcBef>
            </a:pPr>
            <a:r>
              <a:rPr lang="en-US" sz="1600" dirty="0">
                <a:solidFill>
                  <a:srgbClr val="E5E5E5">
                    <a:lumMod val="10000"/>
                  </a:srgbClr>
                </a:solidFill>
                <a:latin typeface="PS TT Commons" charset="0"/>
                <a:ea typeface="PS TT Commons" charset="0"/>
                <a:cs typeface="PS TT Commons" charset="0"/>
              </a:rPr>
              <a:t>2017</a:t>
            </a:r>
          </a:p>
        </p:txBody>
      </p:sp>
      <p:sp>
        <p:nvSpPr>
          <p:cNvPr id="36" name="TextBox 35">
            <a:extLst>
              <a:ext uri="{FF2B5EF4-FFF2-40B4-BE49-F238E27FC236}">
                <a16:creationId xmlns:a16="http://schemas.microsoft.com/office/drawing/2014/main" id="{D8C9D6F9-39C8-4E3A-A985-848E1612DFEE}"/>
              </a:ext>
            </a:extLst>
          </p:cNvPr>
          <p:cNvSpPr txBox="1"/>
          <p:nvPr/>
        </p:nvSpPr>
        <p:spPr>
          <a:xfrm>
            <a:off x="6452350" y="3553051"/>
            <a:ext cx="609600" cy="609600"/>
          </a:xfrm>
          <a:prstGeom prst="rect">
            <a:avLst/>
          </a:prstGeom>
        </p:spPr>
        <p:txBody>
          <a:bodyPr vert="horz" wrap="none" lIns="0" tIns="21980" rIns="43959" bIns="21980" rtlCol="0" anchor="b" anchorCtr="0">
            <a:noAutofit/>
          </a:bodyPr>
          <a:lstStyle/>
          <a:p>
            <a:pPr algn="ctr" defTabSz="293016">
              <a:lnSpc>
                <a:spcPct val="85000"/>
              </a:lnSpc>
              <a:spcBef>
                <a:spcPct val="0"/>
              </a:spcBef>
            </a:pPr>
            <a:r>
              <a:rPr lang="en-US" sz="2400" dirty="0">
                <a:solidFill>
                  <a:srgbClr val="E5E5E5">
                    <a:lumMod val="10000"/>
                  </a:srgbClr>
                </a:solidFill>
                <a:latin typeface="PS TT Commons" charset="0"/>
                <a:ea typeface="PS TT Commons" charset="0"/>
                <a:cs typeface="PS TT Commons" charset="0"/>
              </a:rPr>
              <a:t>4.1</a:t>
            </a:r>
          </a:p>
        </p:txBody>
      </p:sp>
      <p:sp>
        <p:nvSpPr>
          <p:cNvPr id="40" name="Oval 39">
            <a:extLst>
              <a:ext uri="{FF2B5EF4-FFF2-40B4-BE49-F238E27FC236}">
                <a16:creationId xmlns:a16="http://schemas.microsoft.com/office/drawing/2014/main" id="{97F2BE50-958B-4262-A2D9-484351DFB50E}"/>
              </a:ext>
            </a:extLst>
          </p:cNvPr>
          <p:cNvSpPr/>
          <p:nvPr/>
        </p:nvSpPr>
        <p:spPr>
          <a:xfrm>
            <a:off x="7394197" y="3513655"/>
            <a:ext cx="200051" cy="200051"/>
          </a:xfrm>
          <a:prstGeom prst="ellipse">
            <a:avLst/>
          </a:prstGeom>
          <a:solidFill>
            <a:schemeClr val="accent1"/>
          </a:solidFill>
          <a:ln>
            <a:solidFill>
              <a:schemeClr val="bg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defTabSz="914423"/>
            <a:endParaRPr lang="en-US" dirty="0">
              <a:solidFill>
                <a:srgbClr val="FFFFFF"/>
              </a:solidFill>
              <a:latin typeface="PS TT Commons DemiBold"/>
            </a:endParaRPr>
          </a:p>
        </p:txBody>
      </p:sp>
      <p:sp>
        <p:nvSpPr>
          <p:cNvPr id="41" name="TextBox 40">
            <a:extLst>
              <a:ext uri="{FF2B5EF4-FFF2-40B4-BE49-F238E27FC236}">
                <a16:creationId xmlns:a16="http://schemas.microsoft.com/office/drawing/2014/main" id="{440A12DB-E85C-4760-9288-D20FA6FFE3BF}"/>
              </a:ext>
            </a:extLst>
          </p:cNvPr>
          <p:cNvSpPr txBox="1"/>
          <p:nvPr/>
        </p:nvSpPr>
        <p:spPr>
          <a:xfrm>
            <a:off x="7208428" y="2848585"/>
            <a:ext cx="609600" cy="609600"/>
          </a:xfrm>
          <a:prstGeom prst="rect">
            <a:avLst/>
          </a:prstGeom>
        </p:spPr>
        <p:txBody>
          <a:bodyPr vert="horz" wrap="none" lIns="0" tIns="21980" rIns="43959" bIns="21980" rtlCol="0" anchor="b" anchorCtr="0">
            <a:noAutofit/>
          </a:bodyPr>
          <a:lstStyle/>
          <a:p>
            <a:pPr algn="ctr" defTabSz="293016">
              <a:lnSpc>
                <a:spcPct val="85000"/>
              </a:lnSpc>
              <a:spcBef>
                <a:spcPct val="0"/>
              </a:spcBef>
            </a:pPr>
            <a:r>
              <a:rPr lang="en-US" sz="1600" dirty="0">
                <a:solidFill>
                  <a:srgbClr val="E5E5E5">
                    <a:lumMod val="10000"/>
                  </a:srgbClr>
                </a:solidFill>
                <a:latin typeface="PS TT Commons" charset="0"/>
                <a:ea typeface="PS TT Commons" charset="0"/>
                <a:cs typeface="PS TT Commons" charset="0"/>
              </a:rPr>
              <a:t>2018</a:t>
            </a:r>
          </a:p>
        </p:txBody>
      </p:sp>
      <p:sp>
        <p:nvSpPr>
          <p:cNvPr id="42" name="TextBox 41">
            <a:extLst>
              <a:ext uri="{FF2B5EF4-FFF2-40B4-BE49-F238E27FC236}">
                <a16:creationId xmlns:a16="http://schemas.microsoft.com/office/drawing/2014/main" id="{BE371251-9125-41FE-91BB-59BB071C8C94}"/>
              </a:ext>
            </a:extLst>
          </p:cNvPr>
          <p:cNvSpPr txBox="1"/>
          <p:nvPr/>
        </p:nvSpPr>
        <p:spPr>
          <a:xfrm>
            <a:off x="7202121" y="3553051"/>
            <a:ext cx="609600" cy="609600"/>
          </a:xfrm>
          <a:prstGeom prst="rect">
            <a:avLst/>
          </a:prstGeom>
        </p:spPr>
        <p:txBody>
          <a:bodyPr vert="horz" wrap="none" lIns="0" tIns="21980" rIns="43959" bIns="21980" rtlCol="0" anchor="b" anchorCtr="0">
            <a:noAutofit/>
          </a:bodyPr>
          <a:lstStyle/>
          <a:p>
            <a:pPr algn="ctr" defTabSz="293016">
              <a:lnSpc>
                <a:spcPct val="85000"/>
              </a:lnSpc>
              <a:spcBef>
                <a:spcPct val="0"/>
              </a:spcBef>
            </a:pPr>
            <a:r>
              <a:rPr lang="en-US" sz="2400" dirty="0">
                <a:solidFill>
                  <a:srgbClr val="E5E5E5">
                    <a:lumMod val="10000"/>
                  </a:srgbClr>
                </a:solidFill>
                <a:latin typeface="PS TT Commons" charset="0"/>
                <a:ea typeface="PS TT Commons" charset="0"/>
                <a:cs typeface="PS TT Commons" charset="0"/>
              </a:rPr>
              <a:t>4.5</a:t>
            </a:r>
          </a:p>
        </p:txBody>
      </p:sp>
      <p:sp>
        <p:nvSpPr>
          <p:cNvPr id="43" name="Oval 42">
            <a:extLst>
              <a:ext uri="{FF2B5EF4-FFF2-40B4-BE49-F238E27FC236}">
                <a16:creationId xmlns:a16="http://schemas.microsoft.com/office/drawing/2014/main" id="{F579DC4E-AA22-49A7-9C11-FE7E897301C8}"/>
              </a:ext>
            </a:extLst>
          </p:cNvPr>
          <p:cNvSpPr/>
          <p:nvPr/>
        </p:nvSpPr>
        <p:spPr>
          <a:xfrm>
            <a:off x="8126799" y="3516753"/>
            <a:ext cx="200051" cy="200051"/>
          </a:xfrm>
          <a:prstGeom prst="ellipse">
            <a:avLst/>
          </a:prstGeom>
          <a:solidFill>
            <a:schemeClr val="accent1"/>
          </a:solidFill>
          <a:ln>
            <a:solidFill>
              <a:schemeClr val="bg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defTabSz="914423"/>
            <a:endParaRPr lang="en-US" dirty="0">
              <a:solidFill>
                <a:srgbClr val="FFFFFF"/>
              </a:solidFill>
              <a:latin typeface="PS TT Commons DemiBold"/>
            </a:endParaRPr>
          </a:p>
        </p:txBody>
      </p:sp>
      <p:sp>
        <p:nvSpPr>
          <p:cNvPr id="44" name="TextBox 43">
            <a:extLst>
              <a:ext uri="{FF2B5EF4-FFF2-40B4-BE49-F238E27FC236}">
                <a16:creationId xmlns:a16="http://schemas.microsoft.com/office/drawing/2014/main" id="{A26B2B73-B03F-43A8-A1E5-9BA196F6F573}"/>
              </a:ext>
            </a:extLst>
          </p:cNvPr>
          <p:cNvSpPr txBox="1"/>
          <p:nvPr/>
        </p:nvSpPr>
        <p:spPr>
          <a:xfrm>
            <a:off x="7952001" y="2855493"/>
            <a:ext cx="609600" cy="609600"/>
          </a:xfrm>
          <a:prstGeom prst="rect">
            <a:avLst/>
          </a:prstGeom>
        </p:spPr>
        <p:txBody>
          <a:bodyPr vert="horz" wrap="none" lIns="0" tIns="21980" rIns="43959" bIns="21980" rtlCol="0" anchor="b" anchorCtr="0">
            <a:noAutofit/>
          </a:bodyPr>
          <a:lstStyle/>
          <a:p>
            <a:pPr algn="ctr" defTabSz="293016">
              <a:lnSpc>
                <a:spcPct val="85000"/>
              </a:lnSpc>
              <a:spcBef>
                <a:spcPct val="0"/>
              </a:spcBef>
            </a:pPr>
            <a:r>
              <a:rPr lang="en-US" sz="1600" dirty="0">
                <a:solidFill>
                  <a:srgbClr val="E5E5E5">
                    <a:lumMod val="10000"/>
                  </a:srgbClr>
                </a:solidFill>
                <a:latin typeface="PS TT Commons" charset="0"/>
                <a:ea typeface="PS TT Commons" charset="0"/>
                <a:cs typeface="PS TT Commons" charset="0"/>
              </a:rPr>
              <a:t>2019</a:t>
            </a:r>
          </a:p>
        </p:txBody>
      </p:sp>
      <p:sp>
        <p:nvSpPr>
          <p:cNvPr id="45" name="TextBox 44">
            <a:extLst>
              <a:ext uri="{FF2B5EF4-FFF2-40B4-BE49-F238E27FC236}">
                <a16:creationId xmlns:a16="http://schemas.microsoft.com/office/drawing/2014/main" id="{4FFA031D-5280-483A-9E23-A331DA5F4AB2}"/>
              </a:ext>
            </a:extLst>
          </p:cNvPr>
          <p:cNvSpPr txBox="1"/>
          <p:nvPr/>
        </p:nvSpPr>
        <p:spPr>
          <a:xfrm>
            <a:off x="7932435" y="3555015"/>
            <a:ext cx="609600" cy="609600"/>
          </a:xfrm>
          <a:prstGeom prst="rect">
            <a:avLst/>
          </a:prstGeom>
        </p:spPr>
        <p:txBody>
          <a:bodyPr vert="horz" wrap="none" lIns="0" tIns="21980" rIns="43959" bIns="21980" rtlCol="0" anchor="b" anchorCtr="0">
            <a:noAutofit/>
          </a:bodyPr>
          <a:lstStyle/>
          <a:p>
            <a:pPr algn="ctr" defTabSz="293016">
              <a:lnSpc>
                <a:spcPct val="85000"/>
              </a:lnSpc>
              <a:spcBef>
                <a:spcPct val="0"/>
              </a:spcBef>
            </a:pPr>
            <a:r>
              <a:rPr lang="en-US" sz="2400" dirty="0">
                <a:solidFill>
                  <a:srgbClr val="E5E5E5">
                    <a:lumMod val="10000"/>
                  </a:srgbClr>
                </a:solidFill>
                <a:latin typeface="PS TT Commons" charset="0"/>
                <a:ea typeface="PS TT Commons" charset="0"/>
                <a:cs typeface="PS TT Commons" charset="0"/>
              </a:rPr>
              <a:t>4.6</a:t>
            </a:r>
          </a:p>
        </p:txBody>
      </p:sp>
      <p:sp>
        <p:nvSpPr>
          <p:cNvPr id="46" name="Oval 45">
            <a:extLst>
              <a:ext uri="{FF2B5EF4-FFF2-40B4-BE49-F238E27FC236}">
                <a16:creationId xmlns:a16="http://schemas.microsoft.com/office/drawing/2014/main" id="{FF551E94-A5A9-493C-A828-39BA2436CCD7}"/>
              </a:ext>
            </a:extLst>
          </p:cNvPr>
          <p:cNvSpPr/>
          <p:nvPr/>
        </p:nvSpPr>
        <p:spPr>
          <a:xfrm>
            <a:off x="8752390" y="3515730"/>
            <a:ext cx="200051" cy="200051"/>
          </a:xfrm>
          <a:prstGeom prst="ellipse">
            <a:avLst/>
          </a:prstGeom>
          <a:solidFill>
            <a:schemeClr val="accent1"/>
          </a:solidFill>
          <a:ln>
            <a:solidFill>
              <a:schemeClr val="bg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defTabSz="914423"/>
            <a:endParaRPr lang="en-US" dirty="0">
              <a:solidFill>
                <a:srgbClr val="FFFFFF"/>
              </a:solidFill>
              <a:latin typeface="PS TT Commons DemiBold"/>
            </a:endParaRPr>
          </a:p>
        </p:txBody>
      </p:sp>
      <p:sp>
        <p:nvSpPr>
          <p:cNvPr id="47" name="TextBox 46">
            <a:extLst>
              <a:ext uri="{FF2B5EF4-FFF2-40B4-BE49-F238E27FC236}">
                <a16:creationId xmlns:a16="http://schemas.microsoft.com/office/drawing/2014/main" id="{CB210F17-A191-4550-AB43-730E3432F24D}"/>
              </a:ext>
            </a:extLst>
          </p:cNvPr>
          <p:cNvSpPr txBox="1"/>
          <p:nvPr/>
        </p:nvSpPr>
        <p:spPr>
          <a:xfrm>
            <a:off x="8570454" y="2854441"/>
            <a:ext cx="609600" cy="609600"/>
          </a:xfrm>
          <a:prstGeom prst="rect">
            <a:avLst/>
          </a:prstGeom>
        </p:spPr>
        <p:txBody>
          <a:bodyPr vert="horz" wrap="none" lIns="0" tIns="21980" rIns="43959" bIns="21980" rtlCol="0" anchor="b" anchorCtr="0">
            <a:noAutofit/>
          </a:bodyPr>
          <a:lstStyle/>
          <a:p>
            <a:pPr algn="ctr" defTabSz="293016">
              <a:lnSpc>
                <a:spcPct val="85000"/>
              </a:lnSpc>
              <a:spcBef>
                <a:spcPct val="0"/>
              </a:spcBef>
            </a:pPr>
            <a:r>
              <a:rPr lang="en-US" sz="1600" dirty="0">
                <a:solidFill>
                  <a:srgbClr val="E5E5E5">
                    <a:lumMod val="10000"/>
                  </a:srgbClr>
                </a:solidFill>
                <a:latin typeface="PS TT Commons" charset="0"/>
                <a:ea typeface="PS TT Commons" charset="0"/>
                <a:cs typeface="PS TT Commons" charset="0"/>
              </a:rPr>
              <a:t>2019</a:t>
            </a:r>
          </a:p>
        </p:txBody>
      </p:sp>
      <p:sp>
        <p:nvSpPr>
          <p:cNvPr id="48" name="TextBox 47">
            <a:extLst>
              <a:ext uri="{FF2B5EF4-FFF2-40B4-BE49-F238E27FC236}">
                <a16:creationId xmlns:a16="http://schemas.microsoft.com/office/drawing/2014/main" id="{2B349070-F10A-4AFF-A0FB-FEAF5532D43D}"/>
              </a:ext>
            </a:extLst>
          </p:cNvPr>
          <p:cNvSpPr txBox="1"/>
          <p:nvPr/>
        </p:nvSpPr>
        <p:spPr>
          <a:xfrm>
            <a:off x="8561601" y="3554601"/>
            <a:ext cx="609600" cy="609600"/>
          </a:xfrm>
          <a:prstGeom prst="rect">
            <a:avLst/>
          </a:prstGeom>
        </p:spPr>
        <p:txBody>
          <a:bodyPr vert="horz" wrap="none" lIns="0" tIns="21980" rIns="43959" bIns="21980" rtlCol="0" anchor="b" anchorCtr="0">
            <a:noAutofit/>
          </a:bodyPr>
          <a:lstStyle/>
          <a:p>
            <a:pPr algn="ctr" defTabSz="293016">
              <a:lnSpc>
                <a:spcPct val="85000"/>
              </a:lnSpc>
              <a:spcBef>
                <a:spcPct val="0"/>
              </a:spcBef>
            </a:pPr>
            <a:r>
              <a:rPr lang="en-US" sz="2400" dirty="0">
                <a:solidFill>
                  <a:srgbClr val="E5E5E5">
                    <a:lumMod val="10000"/>
                  </a:srgbClr>
                </a:solidFill>
                <a:latin typeface="PS TT Commons" charset="0"/>
                <a:ea typeface="PS TT Commons" charset="0"/>
                <a:cs typeface="PS TT Commons" charset="0"/>
              </a:rPr>
              <a:t>4.7</a:t>
            </a:r>
          </a:p>
        </p:txBody>
      </p:sp>
      <p:sp>
        <p:nvSpPr>
          <p:cNvPr id="49" name="Oval 48">
            <a:extLst>
              <a:ext uri="{FF2B5EF4-FFF2-40B4-BE49-F238E27FC236}">
                <a16:creationId xmlns:a16="http://schemas.microsoft.com/office/drawing/2014/main" id="{950EB59A-5B32-4B52-AF48-BA05D08E0DAB}"/>
              </a:ext>
            </a:extLst>
          </p:cNvPr>
          <p:cNvSpPr/>
          <p:nvPr/>
        </p:nvSpPr>
        <p:spPr>
          <a:xfrm>
            <a:off x="9402810" y="3518027"/>
            <a:ext cx="200051" cy="200051"/>
          </a:xfrm>
          <a:prstGeom prst="ellipse">
            <a:avLst/>
          </a:prstGeom>
          <a:solidFill>
            <a:schemeClr val="accent1"/>
          </a:solidFill>
          <a:ln>
            <a:solidFill>
              <a:schemeClr val="bg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defTabSz="914423"/>
            <a:endParaRPr lang="en-US" dirty="0">
              <a:solidFill>
                <a:srgbClr val="FFFFFF"/>
              </a:solidFill>
              <a:latin typeface="PS TT Commons DemiBold"/>
            </a:endParaRPr>
          </a:p>
        </p:txBody>
      </p:sp>
      <p:sp>
        <p:nvSpPr>
          <p:cNvPr id="50" name="TextBox 49">
            <a:extLst>
              <a:ext uri="{FF2B5EF4-FFF2-40B4-BE49-F238E27FC236}">
                <a16:creationId xmlns:a16="http://schemas.microsoft.com/office/drawing/2014/main" id="{51865909-B4B9-4F4E-B431-7DF475334BA0}"/>
              </a:ext>
            </a:extLst>
          </p:cNvPr>
          <p:cNvSpPr txBox="1"/>
          <p:nvPr/>
        </p:nvSpPr>
        <p:spPr>
          <a:xfrm>
            <a:off x="9238675" y="2852956"/>
            <a:ext cx="609600" cy="609600"/>
          </a:xfrm>
          <a:prstGeom prst="rect">
            <a:avLst/>
          </a:prstGeom>
        </p:spPr>
        <p:txBody>
          <a:bodyPr vert="horz" wrap="none" lIns="0" tIns="21980" rIns="43959" bIns="21980" rtlCol="0" anchor="b" anchorCtr="0">
            <a:noAutofit/>
          </a:bodyPr>
          <a:lstStyle/>
          <a:p>
            <a:pPr algn="ctr" defTabSz="293016">
              <a:lnSpc>
                <a:spcPct val="85000"/>
              </a:lnSpc>
              <a:spcBef>
                <a:spcPct val="0"/>
              </a:spcBef>
            </a:pPr>
            <a:r>
              <a:rPr lang="en-US" sz="1600" dirty="0">
                <a:solidFill>
                  <a:srgbClr val="E5E5E5">
                    <a:lumMod val="10000"/>
                  </a:srgbClr>
                </a:solidFill>
                <a:latin typeface="PS TT Commons" charset="0"/>
                <a:ea typeface="PS TT Commons" charset="0"/>
                <a:cs typeface="PS TT Commons" charset="0"/>
              </a:rPr>
              <a:t>2020</a:t>
            </a:r>
          </a:p>
        </p:txBody>
      </p:sp>
      <p:sp>
        <p:nvSpPr>
          <p:cNvPr id="51" name="TextBox 50">
            <a:extLst>
              <a:ext uri="{FF2B5EF4-FFF2-40B4-BE49-F238E27FC236}">
                <a16:creationId xmlns:a16="http://schemas.microsoft.com/office/drawing/2014/main" id="{87640EA4-B3B8-47C9-88E7-BAF0DD2ED9F1}"/>
              </a:ext>
            </a:extLst>
          </p:cNvPr>
          <p:cNvSpPr txBox="1"/>
          <p:nvPr/>
        </p:nvSpPr>
        <p:spPr>
          <a:xfrm>
            <a:off x="9238675" y="3553051"/>
            <a:ext cx="609600" cy="609600"/>
          </a:xfrm>
          <a:prstGeom prst="rect">
            <a:avLst/>
          </a:prstGeom>
        </p:spPr>
        <p:txBody>
          <a:bodyPr vert="horz" wrap="none" lIns="0" tIns="21980" rIns="43959" bIns="21980" rtlCol="0" anchor="b" anchorCtr="0">
            <a:noAutofit/>
          </a:bodyPr>
          <a:lstStyle/>
          <a:p>
            <a:pPr algn="ctr" defTabSz="293016">
              <a:lnSpc>
                <a:spcPct val="85000"/>
              </a:lnSpc>
              <a:spcBef>
                <a:spcPct val="0"/>
              </a:spcBef>
            </a:pPr>
            <a:r>
              <a:rPr lang="en-US" sz="2400" dirty="0">
                <a:solidFill>
                  <a:srgbClr val="E5E5E5">
                    <a:lumMod val="10000"/>
                  </a:srgbClr>
                </a:solidFill>
                <a:latin typeface="PS TT Commons" charset="0"/>
                <a:ea typeface="PS TT Commons" charset="0"/>
                <a:cs typeface="PS TT Commons" charset="0"/>
              </a:rPr>
              <a:t>5.0</a:t>
            </a:r>
          </a:p>
        </p:txBody>
      </p:sp>
      <p:sp>
        <p:nvSpPr>
          <p:cNvPr id="52" name="Oval 51">
            <a:extLst>
              <a:ext uri="{FF2B5EF4-FFF2-40B4-BE49-F238E27FC236}">
                <a16:creationId xmlns:a16="http://schemas.microsoft.com/office/drawing/2014/main" id="{6E950BCB-543C-4EDA-887C-DA5CBF8B6A25}"/>
              </a:ext>
            </a:extLst>
          </p:cNvPr>
          <p:cNvSpPr/>
          <p:nvPr/>
        </p:nvSpPr>
        <p:spPr>
          <a:xfrm>
            <a:off x="10276993" y="3507867"/>
            <a:ext cx="200051" cy="200051"/>
          </a:xfrm>
          <a:prstGeom prst="ellipse">
            <a:avLst/>
          </a:prstGeom>
          <a:solidFill>
            <a:schemeClr val="accent1"/>
          </a:solidFill>
          <a:ln>
            <a:solidFill>
              <a:schemeClr val="bg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defTabSz="914423"/>
            <a:endParaRPr lang="en-US" dirty="0">
              <a:solidFill>
                <a:srgbClr val="FFFFFF"/>
              </a:solidFill>
              <a:latin typeface="PS TT Commons DemiBold"/>
            </a:endParaRPr>
          </a:p>
        </p:txBody>
      </p:sp>
      <p:sp>
        <p:nvSpPr>
          <p:cNvPr id="53" name="TextBox 52">
            <a:extLst>
              <a:ext uri="{FF2B5EF4-FFF2-40B4-BE49-F238E27FC236}">
                <a16:creationId xmlns:a16="http://schemas.microsoft.com/office/drawing/2014/main" id="{42BFDD70-9261-4ACF-9021-9F84B56C274A}"/>
              </a:ext>
            </a:extLst>
          </p:cNvPr>
          <p:cNvSpPr txBox="1"/>
          <p:nvPr/>
        </p:nvSpPr>
        <p:spPr>
          <a:xfrm>
            <a:off x="10101179" y="3555015"/>
            <a:ext cx="609600" cy="609600"/>
          </a:xfrm>
          <a:prstGeom prst="rect">
            <a:avLst/>
          </a:prstGeom>
        </p:spPr>
        <p:txBody>
          <a:bodyPr vert="horz" wrap="none" lIns="0" tIns="21980" rIns="43959" bIns="21980" rtlCol="0" anchor="b" anchorCtr="0">
            <a:noAutofit/>
          </a:bodyPr>
          <a:lstStyle/>
          <a:p>
            <a:pPr algn="ctr" defTabSz="293016">
              <a:lnSpc>
                <a:spcPct val="85000"/>
              </a:lnSpc>
              <a:spcBef>
                <a:spcPct val="0"/>
              </a:spcBef>
            </a:pPr>
            <a:r>
              <a:rPr lang="en-US" sz="2400" dirty="0">
                <a:solidFill>
                  <a:srgbClr val="E5E5E5">
                    <a:lumMod val="10000"/>
                  </a:srgbClr>
                </a:solidFill>
                <a:latin typeface="PS TT Commons" charset="0"/>
                <a:ea typeface="PS TT Commons" charset="0"/>
                <a:cs typeface="PS TT Commons" charset="0"/>
              </a:rPr>
              <a:t>6.0</a:t>
            </a:r>
          </a:p>
        </p:txBody>
      </p:sp>
      <p:sp>
        <p:nvSpPr>
          <p:cNvPr id="54" name="TextBox 53">
            <a:extLst>
              <a:ext uri="{FF2B5EF4-FFF2-40B4-BE49-F238E27FC236}">
                <a16:creationId xmlns:a16="http://schemas.microsoft.com/office/drawing/2014/main" id="{89DC44D6-DD1F-45A8-A74D-D182B40F5D07}"/>
              </a:ext>
            </a:extLst>
          </p:cNvPr>
          <p:cNvSpPr txBox="1"/>
          <p:nvPr/>
        </p:nvSpPr>
        <p:spPr>
          <a:xfrm>
            <a:off x="10098227" y="2852430"/>
            <a:ext cx="609600" cy="609600"/>
          </a:xfrm>
          <a:prstGeom prst="rect">
            <a:avLst/>
          </a:prstGeom>
        </p:spPr>
        <p:txBody>
          <a:bodyPr vert="horz" wrap="none" lIns="0" tIns="21980" rIns="43959" bIns="21980" rtlCol="0" anchor="b" anchorCtr="0">
            <a:noAutofit/>
          </a:bodyPr>
          <a:lstStyle/>
          <a:p>
            <a:pPr algn="ctr" defTabSz="293016">
              <a:lnSpc>
                <a:spcPct val="85000"/>
              </a:lnSpc>
              <a:spcBef>
                <a:spcPct val="0"/>
              </a:spcBef>
            </a:pPr>
            <a:r>
              <a:rPr lang="en-US" sz="1600" dirty="0">
                <a:solidFill>
                  <a:srgbClr val="E5E5E5">
                    <a:lumMod val="10000"/>
                  </a:srgbClr>
                </a:solidFill>
                <a:latin typeface="PS TT Commons" charset="0"/>
                <a:ea typeface="PS TT Commons" charset="0"/>
                <a:cs typeface="PS TT Commons" charset="0"/>
              </a:rPr>
              <a:t>2021</a:t>
            </a:r>
          </a:p>
        </p:txBody>
      </p:sp>
    </p:spTree>
    <p:extLst>
      <p:ext uri="{BB962C8B-B14F-4D97-AF65-F5344CB8AC3E}">
        <p14:creationId xmlns:p14="http://schemas.microsoft.com/office/powerpoint/2010/main" val="3154181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4"/>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5"/>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6"/>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40"/>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1"/>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2"/>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43"/>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44"/>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45"/>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46"/>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47"/>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48"/>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49"/>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50"/>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51"/>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52"/>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53"/>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16" grpId="0"/>
      <p:bldP spid="22" grpId="0"/>
      <p:bldP spid="23" grpId="0"/>
      <p:bldP spid="24" grpId="0"/>
      <p:bldP spid="25" grpId="0" animBg="1"/>
      <p:bldP spid="26" grpId="0"/>
      <p:bldP spid="27" grpId="0"/>
      <p:bldP spid="28" grpId="0" animBg="1"/>
      <p:bldP spid="29" grpId="0"/>
      <p:bldP spid="30" grpId="0"/>
      <p:bldP spid="31" grpId="0" animBg="1"/>
      <p:bldP spid="32" grpId="0"/>
      <p:bldP spid="33" grpId="0"/>
      <p:bldP spid="34" grpId="0" animBg="1"/>
      <p:bldP spid="35" grpId="0"/>
      <p:bldP spid="36" grpId="0"/>
      <p:bldP spid="40" grpId="0" animBg="1"/>
      <p:bldP spid="41" grpId="0"/>
      <p:bldP spid="42" grpId="0"/>
      <p:bldP spid="43" grpId="0" animBg="1"/>
      <p:bldP spid="44" grpId="0"/>
      <p:bldP spid="45" grpId="0"/>
      <p:bldP spid="46" grpId="0" animBg="1"/>
      <p:bldP spid="47" grpId="0"/>
      <p:bldP spid="48" grpId="0"/>
      <p:bldP spid="49" grpId="0" animBg="1"/>
      <p:bldP spid="50" grpId="0"/>
      <p:bldP spid="51" grpId="0"/>
      <p:bldP spid="52" grpId="0" animBg="1"/>
      <p:bldP spid="53" grpId="0"/>
      <p:bldP spid="5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Topics in the course</a:t>
            </a:r>
          </a:p>
        </p:txBody>
      </p:sp>
      <p:sp>
        <p:nvSpPr>
          <p:cNvPr id="3" name="Text Placeholder 2"/>
          <p:cNvSpPr>
            <a:spLocks noGrp="1"/>
          </p:cNvSpPr>
          <p:nvPr>
            <p:ph type="body" sz="quarter" idx="15"/>
          </p:nvPr>
        </p:nvSpPr>
        <p:spPr/>
        <p:txBody>
          <a:bodyPr/>
          <a:lstStyle/>
          <a:p>
            <a:endParaRPr lang="en-US" dirty="0"/>
          </a:p>
        </p:txBody>
      </p:sp>
      <p:sp>
        <p:nvSpPr>
          <p:cNvPr id="4" name="Text Placeholder 3"/>
          <p:cNvSpPr>
            <a:spLocks noGrp="1"/>
          </p:cNvSpPr>
          <p:nvPr>
            <p:ph type="body" sz="quarter" idx="17"/>
          </p:nvPr>
        </p:nvSpPr>
        <p:spPr/>
        <p:txBody>
          <a:bodyPr/>
          <a:lstStyle/>
          <a:p>
            <a:endParaRPr lang="en-US" dirty="0"/>
          </a:p>
        </p:txBody>
      </p:sp>
      <p:sp>
        <p:nvSpPr>
          <p:cNvPr id="5" name="Text Placeholder 4"/>
          <p:cNvSpPr>
            <a:spLocks noGrp="1"/>
          </p:cNvSpPr>
          <p:nvPr>
            <p:ph type="body" sz="quarter" idx="19"/>
          </p:nvPr>
        </p:nvSpPr>
        <p:spPr/>
        <p:txBody>
          <a:bodyPr/>
          <a:lstStyle/>
          <a:p>
            <a:endParaRPr lang="en-US" dirty="0"/>
          </a:p>
        </p:txBody>
      </p:sp>
      <p:sp>
        <p:nvSpPr>
          <p:cNvPr id="6" name="Text Placeholder 5"/>
          <p:cNvSpPr>
            <a:spLocks noGrp="1"/>
          </p:cNvSpPr>
          <p:nvPr>
            <p:ph type="body" sz="quarter" idx="21"/>
          </p:nvPr>
        </p:nvSpPr>
        <p:spPr/>
        <p:txBody>
          <a:bodyPr/>
          <a:lstStyle/>
          <a:p>
            <a:endParaRPr lang="en-US" dirty="0"/>
          </a:p>
        </p:txBody>
      </p:sp>
      <p:pic>
        <p:nvPicPr>
          <p:cNvPr id="14" name="Picture Placeholder 13"/>
          <p:cNvPicPr>
            <a:picLocks noGrp="1" noChangeAspect="1"/>
          </p:cNvPicPr>
          <p:nvPr>
            <p:ph type="pic" sz="quarter" idx="22"/>
          </p:nvPr>
        </p:nvPicPr>
        <p:blipFill rotWithShape="1">
          <a:blip r:embed="rId2">
            <a:extLst>
              <a:ext uri="{28A0092B-C50C-407E-A947-70E740481C1C}">
                <a14:useLocalDpi xmlns:a14="http://schemas.microsoft.com/office/drawing/2010/main" val="0"/>
              </a:ext>
            </a:extLst>
          </a:blip>
          <a:srcRect l="-23243" t="-9944" r="-25682" b="-9944"/>
          <a:stretch/>
        </p:blipFill>
        <p:spPr>
          <a:xfrm>
            <a:off x="773967" y="1514012"/>
            <a:ext cx="1139881" cy="917595"/>
          </a:xfrm>
        </p:spPr>
      </p:pic>
      <p:pic>
        <p:nvPicPr>
          <p:cNvPr id="15" name="Picture Placeholder 14"/>
          <p:cNvPicPr>
            <a:picLocks noGrp="1" noChangeAspect="1"/>
          </p:cNvPicPr>
          <p:nvPr>
            <p:ph type="pic" sz="quarter" idx="23"/>
          </p:nvPr>
        </p:nvPicPr>
        <p:blipFill rotWithShape="1">
          <a:blip r:embed="rId3">
            <a:extLst>
              <a:ext uri="{28A0092B-C50C-407E-A947-70E740481C1C}">
                <a14:useLocalDpi xmlns:a14="http://schemas.microsoft.com/office/drawing/2010/main" val="0"/>
              </a:ext>
            </a:extLst>
          </a:blip>
          <a:srcRect l="-5368" t="-8545" r="-7212" b="-8545"/>
          <a:stretch/>
        </p:blipFill>
        <p:spPr/>
      </p:pic>
      <p:pic>
        <p:nvPicPr>
          <p:cNvPr id="16" name="Picture Placeholder 15"/>
          <p:cNvPicPr>
            <a:picLocks noGrp="1" noChangeAspect="1"/>
          </p:cNvPicPr>
          <p:nvPr>
            <p:ph type="pic" sz="quarter" idx="24"/>
          </p:nvPr>
        </p:nvPicPr>
        <p:blipFill rotWithShape="1">
          <a:blip r:embed="rId4">
            <a:extLst>
              <a:ext uri="{28A0092B-C50C-407E-A947-70E740481C1C}">
                <a14:useLocalDpi xmlns:a14="http://schemas.microsoft.com/office/drawing/2010/main" val="0"/>
              </a:ext>
            </a:extLst>
          </a:blip>
          <a:srcRect l="-51723" t="-21494" r="-26413" b="-20851"/>
          <a:stretch/>
        </p:blipFill>
        <p:spPr/>
      </p:pic>
      <p:pic>
        <p:nvPicPr>
          <p:cNvPr id="17" name="Picture Placeholder 16"/>
          <p:cNvPicPr>
            <a:picLocks noGrp="1" noChangeAspect="1"/>
          </p:cNvPicPr>
          <p:nvPr>
            <p:ph type="pic" sz="quarter" idx="25"/>
          </p:nvPr>
        </p:nvPicPr>
        <p:blipFill rotWithShape="1">
          <a:blip r:embed="rId5">
            <a:extLst>
              <a:ext uri="{28A0092B-C50C-407E-A947-70E740481C1C}">
                <a14:useLocalDpi xmlns:a14="http://schemas.microsoft.com/office/drawing/2010/main" val="0"/>
              </a:ext>
            </a:extLst>
          </a:blip>
          <a:srcRect l="-29722" t="-14760" r="-29722" b="-13597"/>
          <a:stretch/>
        </p:blipFill>
        <p:spPr/>
      </p:pic>
    </p:spTree>
    <p:extLst>
      <p:ext uri="{BB962C8B-B14F-4D97-AF65-F5344CB8AC3E}">
        <p14:creationId xmlns:p14="http://schemas.microsoft.com/office/powerpoint/2010/main" val="28998907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What Can I Build with F#?</a:t>
            </a:r>
          </a:p>
        </p:txBody>
      </p:sp>
      <p:sp>
        <p:nvSpPr>
          <p:cNvPr id="5" name="Content Placeholder 4"/>
          <p:cNvSpPr>
            <a:spLocks noGrp="1"/>
          </p:cNvSpPr>
          <p:nvPr>
            <p:ph sz="quarter" idx="11"/>
          </p:nvPr>
        </p:nvSpPr>
        <p:spPr>
          <a:solidFill>
            <a:schemeClr val="tx1"/>
          </a:solidFill>
        </p:spPr>
        <p:txBody>
          <a:bodyPr>
            <a:normAutofit/>
          </a:bodyPr>
          <a:lstStyle/>
          <a:p>
            <a:r>
              <a:rPr lang="en-US" b="1" dirty="0">
                <a:solidFill>
                  <a:schemeClr val="accent2"/>
                </a:solidFill>
                <a:latin typeface="PS TT Commons DemiBold" charset="0"/>
                <a:ea typeface="PS TT Commons DemiBold" charset="0"/>
                <a:cs typeface="PS TT Commons DemiBold" charset="0"/>
              </a:rPr>
              <a:t>Desktop Applications</a:t>
            </a:r>
          </a:p>
        </p:txBody>
      </p:sp>
      <p:sp>
        <p:nvSpPr>
          <p:cNvPr id="6" name="Content Placeholder 5"/>
          <p:cNvSpPr>
            <a:spLocks noGrp="1"/>
          </p:cNvSpPr>
          <p:nvPr>
            <p:ph sz="quarter" idx="10"/>
          </p:nvPr>
        </p:nvSpPr>
        <p:spPr>
          <a:solidFill>
            <a:schemeClr val="tx1"/>
          </a:solidFill>
        </p:spPr>
        <p:txBody>
          <a:bodyPr>
            <a:normAutofit/>
          </a:bodyPr>
          <a:lstStyle/>
          <a:p>
            <a:r>
              <a:rPr lang="en-US" b="1" dirty="0">
                <a:solidFill>
                  <a:schemeClr val="accent2"/>
                </a:solidFill>
                <a:latin typeface="PS TT Commons DemiBold" charset="0"/>
                <a:ea typeface="PS TT Commons DemiBold" charset="0"/>
                <a:cs typeface="PS TT Commons DemiBold" charset="0"/>
              </a:rPr>
              <a:t>Console Applications</a:t>
            </a:r>
          </a:p>
        </p:txBody>
      </p:sp>
      <p:sp>
        <p:nvSpPr>
          <p:cNvPr id="4" name="Content Placeholder 3"/>
          <p:cNvSpPr>
            <a:spLocks noGrp="1"/>
          </p:cNvSpPr>
          <p:nvPr>
            <p:ph sz="quarter" idx="12"/>
          </p:nvPr>
        </p:nvSpPr>
        <p:spPr>
          <a:solidFill>
            <a:schemeClr val="tx1"/>
          </a:solidFill>
        </p:spPr>
        <p:txBody>
          <a:bodyPr>
            <a:normAutofit/>
          </a:bodyPr>
          <a:lstStyle/>
          <a:p>
            <a:r>
              <a:rPr lang="en-US" b="1" dirty="0">
                <a:solidFill>
                  <a:schemeClr val="accent2"/>
                </a:solidFill>
                <a:latin typeface="PS TT Commons DemiBold" charset="0"/>
                <a:ea typeface="PS TT Commons DemiBold" charset="0"/>
                <a:cs typeface="PS TT Commons DemiBold" charset="0"/>
              </a:rPr>
              <a:t>Web Applications</a:t>
            </a:r>
          </a:p>
        </p:txBody>
      </p:sp>
      <p:sp>
        <p:nvSpPr>
          <p:cNvPr id="2" name="Content Placeholder 1"/>
          <p:cNvSpPr>
            <a:spLocks noGrp="1"/>
          </p:cNvSpPr>
          <p:nvPr>
            <p:ph sz="quarter" idx="13"/>
          </p:nvPr>
        </p:nvSpPr>
        <p:spPr>
          <a:prstGeom prst="rect">
            <a:avLst/>
          </a:prstGeom>
          <a:solidFill>
            <a:schemeClr val="tx1"/>
          </a:solidFill>
        </p:spPr>
        <p:txBody>
          <a:bodyPr>
            <a:normAutofit/>
          </a:bodyPr>
          <a:lstStyle/>
          <a:p>
            <a:r>
              <a:rPr lang="en-US" b="1" dirty="0">
                <a:solidFill>
                  <a:schemeClr val="accent2"/>
                </a:solidFill>
                <a:latin typeface="PS TT Commons DemiBold" charset="0"/>
                <a:ea typeface="PS TT Commons DemiBold" charset="0"/>
                <a:cs typeface="PS TT Commons DemiBold" charset="0"/>
              </a:rPr>
              <a:t>Mobile Applications</a:t>
            </a:r>
          </a:p>
        </p:txBody>
      </p:sp>
      <p:sp>
        <p:nvSpPr>
          <p:cNvPr id="3" name="Content Placeholder 2"/>
          <p:cNvSpPr>
            <a:spLocks noGrp="1"/>
          </p:cNvSpPr>
          <p:nvPr>
            <p:ph sz="quarter" idx="15"/>
          </p:nvPr>
        </p:nvSpPr>
        <p:spPr>
          <a:prstGeom prst="rect">
            <a:avLst/>
          </a:prstGeom>
          <a:solidFill>
            <a:schemeClr val="tx1"/>
          </a:solidFill>
        </p:spPr>
        <p:txBody>
          <a:bodyPr>
            <a:normAutofit/>
          </a:bodyPr>
          <a:lstStyle/>
          <a:p>
            <a:r>
              <a:rPr lang="en-US" b="1" dirty="0">
                <a:solidFill>
                  <a:schemeClr val="accent2"/>
                </a:solidFill>
                <a:latin typeface="PS TT Commons DemiBold" charset="0"/>
                <a:ea typeface="PS TT Commons DemiBold" charset="0"/>
                <a:cs typeface="PS TT Commons DemiBold" charset="0"/>
              </a:rPr>
              <a:t>Services and Microservices</a:t>
            </a:r>
          </a:p>
        </p:txBody>
      </p:sp>
    </p:spTree>
    <p:extLst>
      <p:ext uri="{BB962C8B-B14F-4D97-AF65-F5344CB8AC3E}">
        <p14:creationId xmlns:p14="http://schemas.microsoft.com/office/powerpoint/2010/main" val="2238419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bg/>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bg/>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
                                            <p:bg/>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bg/>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animBg="1"/>
      <p:bldP spid="6" grpId="0" build="p" animBg="1"/>
      <p:bldP spid="4" grpId="0" build="p" animBg="1"/>
      <p:bldP spid="2" grpId="0" build="p" animBg="1"/>
      <p:bldP spid="3" grpId="0" build="p"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Why Use F#?</a:t>
            </a:r>
          </a:p>
        </p:txBody>
      </p:sp>
      <p:sp>
        <p:nvSpPr>
          <p:cNvPr id="5" name="Content Placeholder 4"/>
          <p:cNvSpPr>
            <a:spLocks noGrp="1"/>
          </p:cNvSpPr>
          <p:nvPr>
            <p:ph sz="quarter" idx="11"/>
          </p:nvPr>
        </p:nvSpPr>
        <p:spPr>
          <a:solidFill>
            <a:schemeClr val="tx1"/>
          </a:solidFill>
        </p:spPr>
        <p:txBody>
          <a:bodyPr>
            <a:normAutofit/>
          </a:bodyPr>
          <a:lstStyle/>
          <a:p>
            <a:r>
              <a:rPr lang="en-US" b="1" dirty="0">
                <a:solidFill>
                  <a:schemeClr val="accent2"/>
                </a:solidFill>
                <a:latin typeface="PS TT Commons DemiBold" charset="0"/>
                <a:ea typeface="PS TT Commons DemiBold" charset="0"/>
                <a:cs typeface="PS TT Commons DemiBold" charset="0"/>
              </a:rPr>
              <a:t>Convenience</a:t>
            </a:r>
          </a:p>
        </p:txBody>
      </p:sp>
      <p:sp>
        <p:nvSpPr>
          <p:cNvPr id="6" name="Content Placeholder 5"/>
          <p:cNvSpPr>
            <a:spLocks noGrp="1"/>
          </p:cNvSpPr>
          <p:nvPr>
            <p:ph sz="quarter" idx="10"/>
          </p:nvPr>
        </p:nvSpPr>
        <p:spPr>
          <a:solidFill>
            <a:schemeClr val="tx1"/>
          </a:solidFill>
        </p:spPr>
        <p:txBody>
          <a:bodyPr>
            <a:normAutofit/>
          </a:bodyPr>
          <a:lstStyle/>
          <a:p>
            <a:r>
              <a:rPr lang="en-US" b="1" dirty="0">
                <a:solidFill>
                  <a:schemeClr val="accent2"/>
                </a:solidFill>
                <a:latin typeface="PS TT Commons DemiBold" charset="0"/>
                <a:ea typeface="PS TT Commons DemiBold" charset="0"/>
                <a:cs typeface="PS TT Commons DemiBold" charset="0"/>
              </a:rPr>
              <a:t>Conciseness</a:t>
            </a:r>
          </a:p>
        </p:txBody>
      </p:sp>
      <p:sp>
        <p:nvSpPr>
          <p:cNvPr id="4" name="Content Placeholder 3"/>
          <p:cNvSpPr>
            <a:spLocks noGrp="1"/>
          </p:cNvSpPr>
          <p:nvPr>
            <p:ph sz="quarter" idx="12"/>
          </p:nvPr>
        </p:nvSpPr>
        <p:spPr>
          <a:solidFill>
            <a:schemeClr val="tx1"/>
          </a:solidFill>
        </p:spPr>
        <p:txBody>
          <a:bodyPr>
            <a:normAutofit/>
          </a:bodyPr>
          <a:lstStyle/>
          <a:p>
            <a:r>
              <a:rPr lang="en-US" b="1" dirty="0">
                <a:solidFill>
                  <a:schemeClr val="accent2"/>
                </a:solidFill>
                <a:latin typeface="PS TT Commons DemiBold" charset="0"/>
                <a:ea typeface="PS TT Commons DemiBold" charset="0"/>
                <a:cs typeface="PS TT Commons DemiBold" charset="0"/>
              </a:rPr>
              <a:t>Correctness</a:t>
            </a:r>
          </a:p>
        </p:txBody>
      </p:sp>
      <p:sp>
        <p:nvSpPr>
          <p:cNvPr id="2" name="Content Placeholder 1"/>
          <p:cNvSpPr>
            <a:spLocks noGrp="1"/>
          </p:cNvSpPr>
          <p:nvPr>
            <p:ph sz="quarter" idx="13"/>
          </p:nvPr>
        </p:nvSpPr>
        <p:spPr>
          <a:prstGeom prst="rect">
            <a:avLst/>
          </a:prstGeom>
          <a:solidFill>
            <a:schemeClr val="tx1"/>
          </a:solidFill>
        </p:spPr>
        <p:txBody>
          <a:bodyPr>
            <a:normAutofit/>
          </a:bodyPr>
          <a:lstStyle/>
          <a:p>
            <a:r>
              <a:rPr lang="en-US" b="1" dirty="0">
                <a:solidFill>
                  <a:schemeClr val="accent2"/>
                </a:solidFill>
                <a:latin typeface="PS TT Commons DemiBold" charset="0"/>
                <a:ea typeface="PS TT Commons DemiBold" charset="0"/>
                <a:cs typeface="PS TT Commons DemiBold" charset="0"/>
              </a:rPr>
              <a:t>Concurrency</a:t>
            </a:r>
          </a:p>
        </p:txBody>
      </p:sp>
      <p:sp>
        <p:nvSpPr>
          <p:cNvPr id="3" name="Content Placeholder 2"/>
          <p:cNvSpPr>
            <a:spLocks noGrp="1"/>
          </p:cNvSpPr>
          <p:nvPr>
            <p:ph sz="quarter" idx="15"/>
          </p:nvPr>
        </p:nvSpPr>
        <p:spPr>
          <a:prstGeom prst="rect">
            <a:avLst/>
          </a:prstGeom>
          <a:solidFill>
            <a:schemeClr val="tx1"/>
          </a:solidFill>
        </p:spPr>
        <p:txBody>
          <a:bodyPr>
            <a:normAutofit/>
          </a:bodyPr>
          <a:lstStyle/>
          <a:p>
            <a:r>
              <a:rPr lang="en-US" b="1" dirty="0">
                <a:solidFill>
                  <a:schemeClr val="accent2"/>
                </a:solidFill>
                <a:latin typeface="PS TT Commons DemiBold" charset="0"/>
                <a:ea typeface="PS TT Commons DemiBold" charset="0"/>
                <a:cs typeface="PS TT Commons DemiBold" charset="0"/>
              </a:rPr>
              <a:t>Completeness</a:t>
            </a:r>
          </a:p>
        </p:txBody>
      </p:sp>
    </p:spTree>
    <p:extLst>
      <p:ext uri="{BB962C8B-B14F-4D97-AF65-F5344CB8AC3E}">
        <p14:creationId xmlns:p14="http://schemas.microsoft.com/office/powerpoint/2010/main" val="622152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bg/>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bg/>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
                                            <p:bg/>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bg/>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animBg="1"/>
      <p:bldP spid="6" grpId="0" build="p" animBg="1"/>
      <p:bldP spid="4" grpId="0" build="p" animBg="1"/>
      <p:bldP spid="2" grpId="0" build="p" animBg="1"/>
      <p:bldP spid="3" grpId="0" build="p"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 Tools</a:t>
            </a:r>
          </a:p>
        </p:txBody>
      </p:sp>
    </p:spTree>
    <p:extLst>
      <p:ext uri="{BB962C8B-B14F-4D97-AF65-F5344CB8AC3E}">
        <p14:creationId xmlns:p14="http://schemas.microsoft.com/office/powerpoint/2010/main" val="165350423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F# Tools</a:t>
            </a:r>
          </a:p>
        </p:txBody>
      </p:sp>
      <p:sp>
        <p:nvSpPr>
          <p:cNvPr id="5" name="Content Placeholder 4"/>
          <p:cNvSpPr>
            <a:spLocks noGrp="1"/>
          </p:cNvSpPr>
          <p:nvPr>
            <p:ph sz="quarter" idx="11"/>
          </p:nvPr>
        </p:nvSpPr>
        <p:spPr>
          <a:solidFill>
            <a:schemeClr val="tx1"/>
          </a:solidFill>
        </p:spPr>
        <p:txBody>
          <a:bodyPr>
            <a:normAutofit/>
          </a:bodyPr>
          <a:lstStyle/>
          <a:p>
            <a:r>
              <a:rPr lang="en-US" b="1" dirty="0">
                <a:solidFill>
                  <a:schemeClr val="accent2"/>
                </a:solidFill>
                <a:latin typeface="PS TT Commons DemiBold" charset="0"/>
                <a:ea typeface="PS TT Commons DemiBold" charset="0"/>
                <a:cs typeface="PS TT Commons DemiBold" charset="0"/>
              </a:rPr>
              <a:t>Visual Studio</a:t>
            </a:r>
          </a:p>
        </p:txBody>
      </p:sp>
      <p:sp>
        <p:nvSpPr>
          <p:cNvPr id="6" name="Content Placeholder 5"/>
          <p:cNvSpPr>
            <a:spLocks noGrp="1"/>
          </p:cNvSpPr>
          <p:nvPr>
            <p:ph sz="quarter" idx="10"/>
          </p:nvPr>
        </p:nvSpPr>
        <p:spPr>
          <a:solidFill>
            <a:schemeClr val="tx1"/>
          </a:solidFill>
        </p:spPr>
        <p:txBody>
          <a:bodyPr>
            <a:normAutofit/>
          </a:bodyPr>
          <a:lstStyle/>
          <a:p>
            <a:r>
              <a:rPr lang="en-US" b="1" dirty="0">
                <a:solidFill>
                  <a:schemeClr val="accent2"/>
                </a:solidFill>
                <a:latin typeface="PS TT Commons DemiBold" charset="0"/>
                <a:ea typeface="PS TT Commons DemiBold" charset="0"/>
                <a:cs typeface="PS TT Commons DemiBold" charset="0"/>
              </a:rPr>
              <a:t>.NET SDK</a:t>
            </a:r>
          </a:p>
        </p:txBody>
      </p:sp>
      <p:sp>
        <p:nvSpPr>
          <p:cNvPr id="4" name="Content Placeholder 3"/>
          <p:cNvSpPr>
            <a:spLocks noGrp="1"/>
          </p:cNvSpPr>
          <p:nvPr>
            <p:ph sz="quarter" idx="12"/>
          </p:nvPr>
        </p:nvSpPr>
        <p:spPr>
          <a:solidFill>
            <a:schemeClr val="tx1"/>
          </a:solidFill>
        </p:spPr>
        <p:txBody>
          <a:bodyPr>
            <a:normAutofit/>
          </a:bodyPr>
          <a:lstStyle/>
          <a:p>
            <a:r>
              <a:rPr lang="en-US" b="1" dirty="0">
                <a:solidFill>
                  <a:schemeClr val="accent2"/>
                </a:solidFill>
                <a:latin typeface="PS TT Commons DemiBold" charset="0"/>
                <a:ea typeface="PS TT Commons DemiBold" charset="0"/>
                <a:cs typeface="PS TT Commons DemiBold" charset="0"/>
              </a:rPr>
              <a:t>Visual Studio Code / </a:t>
            </a:r>
            <a:r>
              <a:rPr lang="en-US" b="1" dirty="0" err="1">
                <a:solidFill>
                  <a:schemeClr val="accent2"/>
                </a:solidFill>
                <a:latin typeface="PS TT Commons DemiBold" charset="0"/>
                <a:ea typeface="PS TT Commons DemiBold" charset="0"/>
                <a:cs typeface="PS TT Commons DemiBold" charset="0"/>
              </a:rPr>
              <a:t>Ionide-fsharp</a:t>
            </a:r>
            <a:endParaRPr lang="en-US" b="1" dirty="0">
              <a:solidFill>
                <a:schemeClr val="accent2"/>
              </a:solidFill>
              <a:latin typeface="PS TT Commons DemiBold" charset="0"/>
              <a:ea typeface="PS TT Commons DemiBold" charset="0"/>
              <a:cs typeface="PS TT Commons DemiBold" charset="0"/>
            </a:endParaRPr>
          </a:p>
        </p:txBody>
      </p:sp>
      <p:sp>
        <p:nvSpPr>
          <p:cNvPr id="2" name="Content Placeholder 1"/>
          <p:cNvSpPr>
            <a:spLocks noGrp="1"/>
          </p:cNvSpPr>
          <p:nvPr>
            <p:ph sz="quarter" idx="13"/>
          </p:nvPr>
        </p:nvSpPr>
        <p:spPr>
          <a:xfrm>
            <a:off x="838202" y="4113430"/>
            <a:ext cx="3326313" cy="1790357"/>
          </a:xfrm>
          <a:prstGeom prst="rect">
            <a:avLst/>
          </a:prstGeom>
          <a:solidFill>
            <a:schemeClr val="tx1"/>
          </a:solidFill>
        </p:spPr>
        <p:txBody>
          <a:bodyPr>
            <a:normAutofit/>
          </a:bodyPr>
          <a:lstStyle/>
          <a:p>
            <a:r>
              <a:rPr lang="en-US" b="1" dirty="0">
                <a:solidFill>
                  <a:schemeClr val="accent2"/>
                </a:solidFill>
                <a:latin typeface="PS TT Commons DemiBold" charset="0"/>
                <a:ea typeface="PS TT Commons DemiBold" charset="0"/>
                <a:cs typeface="PS TT Commons DemiBold" charset="0"/>
              </a:rPr>
              <a:t>JetBrains Rider</a:t>
            </a:r>
          </a:p>
        </p:txBody>
      </p:sp>
      <p:sp>
        <p:nvSpPr>
          <p:cNvPr id="3" name="Content Placeholder 2"/>
          <p:cNvSpPr>
            <a:spLocks noGrp="1"/>
          </p:cNvSpPr>
          <p:nvPr>
            <p:ph sz="quarter" idx="15"/>
          </p:nvPr>
        </p:nvSpPr>
        <p:spPr>
          <a:xfrm>
            <a:off x="4432845" y="4113430"/>
            <a:ext cx="3326313" cy="1790357"/>
          </a:xfrm>
          <a:prstGeom prst="rect">
            <a:avLst/>
          </a:prstGeom>
          <a:solidFill>
            <a:schemeClr val="tx1"/>
          </a:solidFill>
        </p:spPr>
        <p:txBody>
          <a:bodyPr>
            <a:normAutofit/>
          </a:bodyPr>
          <a:lstStyle/>
          <a:p>
            <a:r>
              <a:rPr lang="en-US" b="1" dirty="0">
                <a:solidFill>
                  <a:schemeClr val="accent2"/>
                </a:solidFill>
                <a:latin typeface="PS TT Commons DemiBold" charset="0"/>
                <a:ea typeface="PS TT Commons DemiBold" charset="0"/>
                <a:cs typeface="PS TT Commons DemiBold" charset="0"/>
              </a:rPr>
              <a:t>F# Interactive</a:t>
            </a:r>
          </a:p>
        </p:txBody>
      </p:sp>
      <p:sp>
        <p:nvSpPr>
          <p:cNvPr id="8" name="Content Placeholder 2">
            <a:extLst>
              <a:ext uri="{FF2B5EF4-FFF2-40B4-BE49-F238E27FC236}">
                <a16:creationId xmlns:a16="http://schemas.microsoft.com/office/drawing/2014/main" id="{27B6F221-FB1B-4D59-8471-A9B0C58A5B33}"/>
              </a:ext>
            </a:extLst>
          </p:cNvPr>
          <p:cNvSpPr txBox="1">
            <a:spLocks/>
          </p:cNvSpPr>
          <p:nvPr/>
        </p:nvSpPr>
        <p:spPr>
          <a:xfrm>
            <a:off x="8027488" y="4113430"/>
            <a:ext cx="3326313" cy="1790357"/>
          </a:xfrm>
          <a:prstGeom prst="rect">
            <a:avLst/>
          </a:prstGeom>
          <a:solidFill>
            <a:schemeClr val="tx1"/>
          </a:solidFill>
        </p:spPr>
        <p:txBody>
          <a:bodyPr vert="horz" lIns="182880" tIns="182880" rIns="182880" bIns="182880" rtlCol="0" anchor="ctr">
            <a:normAutofit/>
          </a:bodyPr>
          <a:lstStyle>
            <a:lvl1pPr marL="0" marR="0" indent="0" algn="ctr" defTabSz="878982" rtl="0" eaLnBrk="1" fontAlgn="auto" latinLnBrk="0" hangingPunct="1">
              <a:lnSpc>
                <a:spcPct val="100000"/>
              </a:lnSpc>
              <a:spcBef>
                <a:spcPts val="2700"/>
              </a:spcBef>
              <a:spcAft>
                <a:spcPts val="0"/>
              </a:spcAft>
              <a:buClrTx/>
              <a:buSzPct val="75000"/>
              <a:buFont typeface="Myriad Pro" panose="020B0503030403020204" pitchFamily="34" charset="0"/>
              <a:buNone/>
              <a:tabLst/>
              <a:defRPr sz="3600" b="0" i="0" kern="1200">
                <a:solidFill>
                  <a:schemeClr val="tx1"/>
                </a:solidFill>
                <a:latin typeface="+mn-lt"/>
                <a:ea typeface="PS TT Commons Light" charset="0"/>
                <a:cs typeface="PS TT Commons Light" charset="0"/>
              </a:defRPr>
            </a:lvl1pPr>
            <a:lvl2pPr marL="878982" marR="0" indent="-433384" algn="l" defTabSz="878982" rtl="0" eaLnBrk="1" fontAlgn="auto" latinLnBrk="0" hangingPunct="1">
              <a:lnSpc>
                <a:spcPct val="100000"/>
              </a:lnSpc>
              <a:spcBef>
                <a:spcPts val="900"/>
              </a:spcBef>
              <a:spcAft>
                <a:spcPts val="0"/>
              </a:spcAft>
              <a:buClrTx/>
              <a:buSzPct val="75000"/>
              <a:buFont typeface="Lucida Grande"/>
              <a:buChar char="-"/>
              <a:tabLst/>
              <a:defRPr sz="3000" b="0" i="0" kern="1200" baseline="0">
                <a:solidFill>
                  <a:schemeClr val="tx1"/>
                </a:solidFill>
                <a:latin typeface="PS TT Commons" charset="0"/>
                <a:ea typeface="PS TT Commons" charset="0"/>
                <a:cs typeface="PS TT Commons" charset="0"/>
              </a:defRPr>
            </a:lvl2pPr>
            <a:lvl3pPr marL="1324580" marR="0" indent="-430336" algn="l" defTabSz="878982" rtl="0" eaLnBrk="1" fontAlgn="auto" latinLnBrk="0" hangingPunct="1">
              <a:lnSpc>
                <a:spcPct val="100000"/>
              </a:lnSpc>
              <a:spcBef>
                <a:spcPts val="900"/>
              </a:spcBef>
              <a:spcAft>
                <a:spcPts val="0"/>
              </a:spcAft>
              <a:buClrTx/>
              <a:buSzPct val="75000"/>
              <a:buFont typeface="Lucida Grande"/>
              <a:buChar char="•"/>
              <a:tabLst/>
              <a:defRPr sz="3000" b="0" i="0" kern="1200">
                <a:solidFill>
                  <a:schemeClr val="tx1"/>
                </a:solidFill>
                <a:latin typeface="PS TT Commons" charset="0"/>
                <a:ea typeface="PS TT Commons" charset="0"/>
                <a:cs typeface="PS TT Commons" charset="0"/>
              </a:defRPr>
            </a:lvl3pPr>
            <a:lvl4pPr marL="1800182" marR="0" indent="-476238" algn="l" defTabSz="878982" rtl="0" eaLnBrk="1" fontAlgn="auto" latinLnBrk="0" hangingPunct="1">
              <a:lnSpc>
                <a:spcPct val="100000"/>
              </a:lnSpc>
              <a:spcBef>
                <a:spcPts val="900"/>
              </a:spcBef>
              <a:spcAft>
                <a:spcPts val="0"/>
              </a:spcAft>
              <a:buClrTx/>
              <a:buSzPct val="75000"/>
              <a:buFont typeface="Wingdings" panose="05000000000000000000" pitchFamily="2" charset="2"/>
              <a:buChar char="§"/>
              <a:tabLst/>
              <a:defRPr sz="3000" b="0" i="0" kern="1200">
                <a:solidFill>
                  <a:schemeClr val="tx1"/>
                </a:solidFill>
                <a:latin typeface="PS TT Commons" charset="0"/>
                <a:ea typeface="PS TT Commons" charset="0"/>
                <a:cs typeface="PS TT Commons" charset="0"/>
              </a:defRPr>
            </a:lvl4pPr>
            <a:lvl5pPr marL="2057350" marR="0" indent="-411948" algn="l" defTabSz="878982" rtl="0" eaLnBrk="1" fontAlgn="auto" latinLnBrk="0" hangingPunct="1">
              <a:lnSpc>
                <a:spcPct val="100000"/>
              </a:lnSpc>
              <a:spcBef>
                <a:spcPts val="900"/>
              </a:spcBef>
              <a:spcAft>
                <a:spcPts val="0"/>
              </a:spcAft>
              <a:buClrTx/>
              <a:buSzPct val="75000"/>
              <a:buFont typeface="Myriad Pro Light" panose="020B0403030403020204" pitchFamily="34" charset="0"/>
              <a:buChar char="-"/>
              <a:tabLst/>
              <a:defRPr sz="3000" b="0" i="0" kern="1200">
                <a:solidFill>
                  <a:schemeClr val="tx1"/>
                </a:solidFill>
                <a:latin typeface="PS TT Commons" charset="0"/>
                <a:ea typeface="PS TT Commons" charset="0"/>
                <a:cs typeface="PS TT Commons" charset="0"/>
              </a:defRPr>
            </a:lvl5pPr>
            <a:lvl6pPr marL="2578830" marR="0" indent="-438140" algn="l" defTabSz="878982" rtl="0" eaLnBrk="1" fontAlgn="auto" latinLnBrk="0" hangingPunct="1">
              <a:lnSpc>
                <a:spcPct val="100000"/>
              </a:lnSpc>
              <a:spcBef>
                <a:spcPts val="672"/>
              </a:spcBef>
              <a:spcAft>
                <a:spcPts val="0"/>
              </a:spcAft>
              <a:buClr>
                <a:srgbClr val="404040"/>
              </a:buClr>
              <a:buSzPct val="70000"/>
              <a:buFont typeface="Montserrat"/>
              <a:buChar char=" "/>
              <a:tabLst/>
              <a:defRPr sz="2700" kern="1200">
                <a:solidFill>
                  <a:schemeClr val="tx1"/>
                </a:solidFill>
                <a:latin typeface="+mn-lt"/>
                <a:ea typeface="+mn-ea"/>
                <a:cs typeface="+mn-cs"/>
              </a:defRPr>
            </a:lvl6pPr>
            <a:lvl7pPr marL="3005062" marR="0" indent="-433378" algn="l" defTabSz="878982" rtl="0" eaLnBrk="1" fontAlgn="auto" latinLnBrk="0" hangingPunct="1">
              <a:lnSpc>
                <a:spcPct val="100000"/>
              </a:lnSpc>
              <a:spcBef>
                <a:spcPct val="20000"/>
              </a:spcBef>
              <a:spcAft>
                <a:spcPts val="0"/>
              </a:spcAft>
              <a:buClrTx/>
              <a:buSzPct val="70000"/>
              <a:buFont typeface="Montserrat"/>
              <a:buChar char=" "/>
              <a:tabLst/>
              <a:defRPr sz="2700" kern="1200">
                <a:solidFill>
                  <a:schemeClr val="tx1"/>
                </a:solidFill>
                <a:latin typeface="+mn-lt"/>
                <a:ea typeface="+mn-ea"/>
                <a:cs typeface="+mn-cs"/>
              </a:defRPr>
            </a:lvl7pPr>
            <a:lvl8pPr marL="3428914" marR="0" indent="-423852" algn="l" defTabSz="878982" rtl="0" eaLnBrk="1" fontAlgn="auto" latinLnBrk="0" hangingPunct="1">
              <a:lnSpc>
                <a:spcPct val="100000"/>
              </a:lnSpc>
              <a:spcBef>
                <a:spcPct val="20000"/>
              </a:spcBef>
              <a:spcAft>
                <a:spcPts val="0"/>
              </a:spcAft>
              <a:buClrTx/>
              <a:buSzPct val="70000"/>
              <a:buFont typeface="Montserrat"/>
              <a:buChar char=" "/>
              <a:tabLst/>
              <a:defRPr sz="2700" kern="1200">
                <a:solidFill>
                  <a:schemeClr val="tx1"/>
                </a:solidFill>
                <a:latin typeface="+mn-lt"/>
                <a:ea typeface="+mn-ea"/>
                <a:cs typeface="+mn-cs"/>
              </a:defRPr>
            </a:lvl8pPr>
            <a:lvl9pPr marL="3857530" marR="0" indent="-428616" algn="l" defTabSz="878982" rtl="0" eaLnBrk="1" fontAlgn="auto" latinLnBrk="0" hangingPunct="1">
              <a:lnSpc>
                <a:spcPct val="100000"/>
              </a:lnSpc>
              <a:spcBef>
                <a:spcPct val="20000"/>
              </a:spcBef>
              <a:spcAft>
                <a:spcPts val="0"/>
              </a:spcAft>
              <a:buClrTx/>
              <a:buSzPct val="70000"/>
              <a:buFont typeface="Montserrat"/>
              <a:buChar char=" "/>
              <a:tabLst/>
              <a:defRPr sz="2700" kern="1200">
                <a:solidFill>
                  <a:schemeClr val="tx1"/>
                </a:solidFill>
                <a:latin typeface="+mn-lt"/>
                <a:ea typeface="+mn-ea"/>
                <a:cs typeface="+mn-cs"/>
              </a:defRPr>
            </a:lvl9pPr>
          </a:lstStyle>
          <a:p>
            <a:pPr defTabSz="586017">
              <a:spcBef>
                <a:spcPts val="1800"/>
              </a:spcBef>
            </a:pPr>
            <a:r>
              <a:rPr lang="en-US" sz="2400" b="1" dirty="0">
                <a:solidFill>
                  <a:srgbClr val="2A9FBC"/>
                </a:solidFill>
                <a:latin typeface="PS TT Commons DemiBold" charset="0"/>
                <a:ea typeface="PS TT Commons DemiBold" charset="0"/>
                <a:cs typeface="PS TT Commons DemiBold" charset="0"/>
              </a:rPr>
              <a:t>.NET Interactive / Notebooks</a:t>
            </a:r>
          </a:p>
        </p:txBody>
      </p:sp>
    </p:spTree>
    <p:extLst>
      <p:ext uri="{BB962C8B-B14F-4D97-AF65-F5344CB8AC3E}">
        <p14:creationId xmlns:p14="http://schemas.microsoft.com/office/powerpoint/2010/main" val="1170101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bg/>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bg/>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
                                            <p:bg/>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bg/>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animBg="1"/>
      <p:bldP spid="6" grpId="0" build="p" animBg="1"/>
      <p:bldP spid="4" grpId="0" build="p" animBg="1"/>
      <p:bldP spid="2" grpId="0" uiExpand="1" build="p" animBg="1"/>
      <p:bldP spid="3" grpId="0" uiExpand="1" build="p" animBg="1"/>
      <p:bldP spid="8"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7A0A58-2BAD-414A-8540-35B6046BBD84}"/>
              </a:ext>
            </a:extLst>
          </p:cNvPr>
          <p:cNvSpPr>
            <a:spLocks noGrp="1"/>
          </p:cNvSpPr>
          <p:nvPr>
            <p:ph type="title"/>
          </p:nvPr>
        </p:nvSpPr>
        <p:spPr/>
        <p:txBody>
          <a:bodyPr/>
          <a:lstStyle/>
          <a:p>
            <a:r>
              <a:rPr lang="en-US" dirty="0"/>
              <a:t>.NET 6.0 SDK</a:t>
            </a:r>
          </a:p>
        </p:txBody>
      </p:sp>
      <p:pic>
        <p:nvPicPr>
          <p:cNvPr id="4" name="Picture 3">
            <a:extLst>
              <a:ext uri="{FF2B5EF4-FFF2-40B4-BE49-F238E27FC236}">
                <a16:creationId xmlns:a16="http://schemas.microsoft.com/office/drawing/2014/main" id="{325D0095-84AC-4CA0-9993-26EA5608A774}"/>
              </a:ext>
            </a:extLst>
          </p:cNvPr>
          <p:cNvPicPr>
            <a:picLocks noChangeAspect="1"/>
          </p:cNvPicPr>
          <p:nvPr/>
        </p:nvPicPr>
        <p:blipFill>
          <a:blip r:embed="rId2"/>
          <a:stretch>
            <a:fillRect/>
          </a:stretch>
        </p:blipFill>
        <p:spPr>
          <a:xfrm>
            <a:off x="1522884" y="1270803"/>
            <a:ext cx="9146233" cy="5144756"/>
          </a:xfrm>
          <a:prstGeom prst="rect">
            <a:avLst/>
          </a:prstGeom>
        </p:spPr>
      </p:pic>
      <p:sp>
        <p:nvSpPr>
          <p:cNvPr id="3" name="Rectangle 2">
            <a:extLst>
              <a:ext uri="{FF2B5EF4-FFF2-40B4-BE49-F238E27FC236}">
                <a16:creationId xmlns:a16="http://schemas.microsoft.com/office/drawing/2014/main" id="{BCEC6691-97AC-4654-96D7-9056628FFCAA}"/>
              </a:ext>
            </a:extLst>
          </p:cNvPr>
          <p:cNvSpPr/>
          <p:nvPr/>
        </p:nvSpPr>
        <p:spPr>
          <a:xfrm>
            <a:off x="1228726" y="6372222"/>
            <a:ext cx="9534525" cy="27622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23"/>
            <a:endParaRPr lang="en-US">
              <a:solidFill>
                <a:srgbClr val="FFFFFF"/>
              </a:solidFill>
              <a:latin typeface="PS TT Commons DemiBold"/>
            </a:endParaRPr>
          </a:p>
        </p:txBody>
      </p:sp>
    </p:spTree>
    <p:extLst>
      <p:ext uri="{BB962C8B-B14F-4D97-AF65-F5344CB8AC3E}">
        <p14:creationId xmlns:p14="http://schemas.microsoft.com/office/powerpoint/2010/main" val="46718292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Visual Studio</a:t>
            </a:r>
          </a:p>
        </p:txBody>
      </p:sp>
      <p:pic>
        <p:nvPicPr>
          <p:cNvPr id="8" name="Picture 7">
            <a:extLst>
              <a:ext uri="{FF2B5EF4-FFF2-40B4-BE49-F238E27FC236}">
                <a16:creationId xmlns:a16="http://schemas.microsoft.com/office/drawing/2014/main" id="{6733664F-7438-4C0A-909E-DA5E64E2E95A}"/>
              </a:ext>
            </a:extLst>
          </p:cNvPr>
          <p:cNvPicPr>
            <a:picLocks noChangeAspect="1"/>
          </p:cNvPicPr>
          <p:nvPr/>
        </p:nvPicPr>
        <p:blipFill>
          <a:blip r:embed="rId2"/>
          <a:stretch>
            <a:fillRect/>
          </a:stretch>
        </p:blipFill>
        <p:spPr>
          <a:xfrm>
            <a:off x="1653512" y="1263105"/>
            <a:ext cx="8884976" cy="4997799"/>
          </a:xfrm>
          <a:prstGeom prst="rect">
            <a:avLst/>
          </a:prstGeom>
        </p:spPr>
      </p:pic>
      <p:sp>
        <p:nvSpPr>
          <p:cNvPr id="4" name="Rectangle 3">
            <a:extLst>
              <a:ext uri="{FF2B5EF4-FFF2-40B4-BE49-F238E27FC236}">
                <a16:creationId xmlns:a16="http://schemas.microsoft.com/office/drawing/2014/main" id="{C43560F1-8552-4088-A3A3-4797604699A9}"/>
              </a:ext>
            </a:extLst>
          </p:cNvPr>
          <p:cNvSpPr/>
          <p:nvPr/>
        </p:nvSpPr>
        <p:spPr>
          <a:xfrm>
            <a:off x="1228726" y="6233156"/>
            <a:ext cx="9534525" cy="27622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23"/>
            <a:endParaRPr lang="en-US">
              <a:solidFill>
                <a:srgbClr val="FFFFFF"/>
              </a:solidFill>
              <a:latin typeface="PS TT Commons DemiBold"/>
            </a:endParaRPr>
          </a:p>
        </p:txBody>
      </p:sp>
    </p:spTree>
    <p:extLst>
      <p:ext uri="{BB962C8B-B14F-4D97-AF65-F5344CB8AC3E}">
        <p14:creationId xmlns:p14="http://schemas.microsoft.com/office/powerpoint/2010/main" val="195658299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Visual Studio and F#</a:t>
            </a:r>
          </a:p>
        </p:txBody>
      </p:sp>
      <p:pic>
        <p:nvPicPr>
          <p:cNvPr id="4" name="Picture 3">
            <a:extLst>
              <a:ext uri="{FF2B5EF4-FFF2-40B4-BE49-F238E27FC236}">
                <a16:creationId xmlns:a16="http://schemas.microsoft.com/office/drawing/2014/main" id="{ACBEC077-63EF-4D82-86D4-6DBDDFF0EF76}"/>
              </a:ext>
            </a:extLst>
          </p:cNvPr>
          <p:cNvPicPr>
            <a:picLocks noChangeAspect="1"/>
          </p:cNvPicPr>
          <p:nvPr/>
        </p:nvPicPr>
        <p:blipFill>
          <a:blip r:embed="rId2"/>
          <a:stretch>
            <a:fillRect/>
          </a:stretch>
        </p:blipFill>
        <p:spPr>
          <a:xfrm>
            <a:off x="1777647" y="1247529"/>
            <a:ext cx="8673692" cy="4878951"/>
          </a:xfrm>
          <a:prstGeom prst="rect">
            <a:avLst/>
          </a:prstGeom>
        </p:spPr>
      </p:pic>
    </p:spTree>
    <p:extLst>
      <p:ext uri="{BB962C8B-B14F-4D97-AF65-F5344CB8AC3E}">
        <p14:creationId xmlns:p14="http://schemas.microsoft.com/office/powerpoint/2010/main" val="69600005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7A0A58-2BAD-414A-8540-35B6046BBD84}"/>
              </a:ext>
            </a:extLst>
          </p:cNvPr>
          <p:cNvSpPr>
            <a:spLocks noGrp="1"/>
          </p:cNvSpPr>
          <p:nvPr>
            <p:ph type="title"/>
          </p:nvPr>
        </p:nvSpPr>
        <p:spPr/>
        <p:txBody>
          <a:bodyPr/>
          <a:lstStyle/>
          <a:p>
            <a:r>
              <a:rPr lang="en-US" dirty="0"/>
              <a:t>JetBrains Rider</a:t>
            </a:r>
          </a:p>
        </p:txBody>
      </p:sp>
      <p:pic>
        <p:nvPicPr>
          <p:cNvPr id="4" name="Picture 3">
            <a:extLst>
              <a:ext uri="{FF2B5EF4-FFF2-40B4-BE49-F238E27FC236}">
                <a16:creationId xmlns:a16="http://schemas.microsoft.com/office/drawing/2014/main" id="{09D48F29-FC6E-44C1-B548-7C315D9597F0}"/>
              </a:ext>
            </a:extLst>
          </p:cNvPr>
          <p:cNvPicPr>
            <a:picLocks noChangeAspect="1"/>
          </p:cNvPicPr>
          <p:nvPr/>
        </p:nvPicPr>
        <p:blipFill>
          <a:blip r:embed="rId2"/>
          <a:stretch>
            <a:fillRect/>
          </a:stretch>
        </p:blipFill>
        <p:spPr>
          <a:xfrm>
            <a:off x="1760695" y="1260789"/>
            <a:ext cx="8670611" cy="4877219"/>
          </a:xfrm>
          <a:prstGeom prst="rect">
            <a:avLst/>
          </a:prstGeom>
        </p:spPr>
      </p:pic>
      <p:sp>
        <p:nvSpPr>
          <p:cNvPr id="5" name="Rectangle 4">
            <a:extLst>
              <a:ext uri="{FF2B5EF4-FFF2-40B4-BE49-F238E27FC236}">
                <a16:creationId xmlns:a16="http://schemas.microsoft.com/office/drawing/2014/main" id="{D89A940A-26CA-4790-95CD-DA9B930D7C41}"/>
              </a:ext>
            </a:extLst>
          </p:cNvPr>
          <p:cNvSpPr/>
          <p:nvPr/>
        </p:nvSpPr>
        <p:spPr>
          <a:xfrm>
            <a:off x="1228726" y="6118852"/>
            <a:ext cx="9534525" cy="27622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23"/>
            <a:endParaRPr lang="en-US">
              <a:solidFill>
                <a:srgbClr val="FFFFFF"/>
              </a:solidFill>
              <a:latin typeface="PS TT Commons DemiBold"/>
            </a:endParaRPr>
          </a:p>
        </p:txBody>
      </p:sp>
    </p:spTree>
    <p:extLst>
      <p:ext uri="{BB962C8B-B14F-4D97-AF65-F5344CB8AC3E}">
        <p14:creationId xmlns:p14="http://schemas.microsoft.com/office/powerpoint/2010/main" val="360494962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7A0A58-2BAD-414A-8540-35B6046BBD84}"/>
              </a:ext>
            </a:extLst>
          </p:cNvPr>
          <p:cNvSpPr>
            <a:spLocks noGrp="1"/>
          </p:cNvSpPr>
          <p:nvPr>
            <p:ph type="title"/>
          </p:nvPr>
        </p:nvSpPr>
        <p:spPr/>
        <p:txBody>
          <a:bodyPr/>
          <a:lstStyle/>
          <a:p>
            <a:r>
              <a:rPr lang="en-US" dirty="0"/>
              <a:t>JetBrains Rider</a:t>
            </a:r>
          </a:p>
        </p:txBody>
      </p:sp>
      <p:pic>
        <p:nvPicPr>
          <p:cNvPr id="7" name="Picture 6">
            <a:extLst>
              <a:ext uri="{FF2B5EF4-FFF2-40B4-BE49-F238E27FC236}">
                <a16:creationId xmlns:a16="http://schemas.microsoft.com/office/drawing/2014/main" id="{AF5CDBBD-4B67-4670-AE4C-31349A76D31C}"/>
              </a:ext>
            </a:extLst>
          </p:cNvPr>
          <p:cNvPicPr>
            <a:picLocks noChangeAspect="1"/>
          </p:cNvPicPr>
          <p:nvPr/>
        </p:nvPicPr>
        <p:blipFill>
          <a:blip r:embed="rId2"/>
          <a:stretch>
            <a:fillRect/>
          </a:stretch>
        </p:blipFill>
        <p:spPr>
          <a:xfrm>
            <a:off x="1695939" y="1255786"/>
            <a:ext cx="8800123" cy="4950069"/>
          </a:xfrm>
          <a:prstGeom prst="rect">
            <a:avLst/>
          </a:prstGeom>
        </p:spPr>
      </p:pic>
    </p:spTree>
    <p:extLst>
      <p:ext uri="{BB962C8B-B14F-4D97-AF65-F5344CB8AC3E}">
        <p14:creationId xmlns:p14="http://schemas.microsoft.com/office/powerpoint/2010/main" val="135388186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7A0A58-2BAD-414A-8540-35B6046BBD84}"/>
              </a:ext>
            </a:extLst>
          </p:cNvPr>
          <p:cNvSpPr>
            <a:spLocks noGrp="1"/>
          </p:cNvSpPr>
          <p:nvPr>
            <p:ph type="title"/>
          </p:nvPr>
        </p:nvSpPr>
        <p:spPr/>
        <p:txBody>
          <a:bodyPr/>
          <a:lstStyle/>
          <a:p>
            <a:r>
              <a:rPr lang="en-US" dirty="0"/>
              <a:t>Visual Studio Code</a:t>
            </a:r>
          </a:p>
        </p:txBody>
      </p:sp>
      <p:pic>
        <p:nvPicPr>
          <p:cNvPr id="4" name="Picture 3">
            <a:extLst>
              <a:ext uri="{FF2B5EF4-FFF2-40B4-BE49-F238E27FC236}">
                <a16:creationId xmlns:a16="http://schemas.microsoft.com/office/drawing/2014/main" id="{9601CDD1-C241-4E60-8B5D-BCC2FDFC2081}"/>
              </a:ext>
            </a:extLst>
          </p:cNvPr>
          <p:cNvPicPr>
            <a:picLocks noChangeAspect="1"/>
          </p:cNvPicPr>
          <p:nvPr/>
        </p:nvPicPr>
        <p:blipFill>
          <a:blip r:embed="rId2"/>
          <a:stretch>
            <a:fillRect/>
          </a:stretch>
        </p:blipFill>
        <p:spPr>
          <a:xfrm>
            <a:off x="1542981" y="1271535"/>
            <a:ext cx="9106039" cy="5122147"/>
          </a:xfrm>
          <a:prstGeom prst="rect">
            <a:avLst/>
          </a:prstGeom>
        </p:spPr>
      </p:pic>
      <p:sp>
        <p:nvSpPr>
          <p:cNvPr id="5" name="Rectangle 4">
            <a:extLst>
              <a:ext uri="{FF2B5EF4-FFF2-40B4-BE49-F238E27FC236}">
                <a16:creationId xmlns:a16="http://schemas.microsoft.com/office/drawing/2014/main" id="{E7479F60-0F8B-4145-B585-C28370FE75A0}"/>
              </a:ext>
            </a:extLst>
          </p:cNvPr>
          <p:cNvSpPr/>
          <p:nvPr/>
        </p:nvSpPr>
        <p:spPr>
          <a:xfrm>
            <a:off x="1228726" y="6242681"/>
            <a:ext cx="9534525" cy="27622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23"/>
            <a:endParaRPr lang="en-US">
              <a:solidFill>
                <a:srgbClr val="FFFFFF"/>
              </a:solidFill>
              <a:latin typeface="PS TT Commons DemiBold"/>
            </a:endParaRPr>
          </a:p>
        </p:txBody>
      </p:sp>
    </p:spTree>
    <p:extLst>
      <p:ext uri="{BB962C8B-B14F-4D97-AF65-F5344CB8AC3E}">
        <p14:creationId xmlns:p14="http://schemas.microsoft.com/office/powerpoint/2010/main" val="21471163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You’ll have a good understanding of the F# language</a:t>
            </a:r>
          </a:p>
        </p:txBody>
      </p:sp>
    </p:spTree>
    <p:extLst>
      <p:ext uri="{BB962C8B-B14F-4D97-AF65-F5344CB8AC3E}">
        <p14:creationId xmlns:p14="http://schemas.microsoft.com/office/powerpoint/2010/main" val="259027271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7A0A58-2BAD-414A-8540-35B6046BBD84}"/>
              </a:ext>
            </a:extLst>
          </p:cNvPr>
          <p:cNvSpPr>
            <a:spLocks noGrp="1"/>
          </p:cNvSpPr>
          <p:nvPr>
            <p:ph type="title"/>
          </p:nvPr>
        </p:nvSpPr>
        <p:spPr/>
        <p:txBody>
          <a:bodyPr/>
          <a:lstStyle/>
          <a:p>
            <a:r>
              <a:rPr lang="en-US" dirty="0"/>
              <a:t>Visual Studio Code</a:t>
            </a:r>
          </a:p>
        </p:txBody>
      </p:sp>
      <p:pic>
        <p:nvPicPr>
          <p:cNvPr id="5" name="Picture 4">
            <a:extLst>
              <a:ext uri="{FF2B5EF4-FFF2-40B4-BE49-F238E27FC236}">
                <a16:creationId xmlns:a16="http://schemas.microsoft.com/office/drawing/2014/main" id="{63C6FF00-0F92-42DB-A5E7-B72113A113D7}"/>
              </a:ext>
            </a:extLst>
          </p:cNvPr>
          <p:cNvPicPr>
            <a:picLocks noChangeAspect="1"/>
          </p:cNvPicPr>
          <p:nvPr/>
        </p:nvPicPr>
        <p:blipFill>
          <a:blip r:embed="rId2"/>
          <a:stretch>
            <a:fillRect/>
          </a:stretch>
        </p:blipFill>
        <p:spPr>
          <a:xfrm>
            <a:off x="1564288" y="1258470"/>
            <a:ext cx="8849713" cy="4977963"/>
          </a:xfrm>
          <a:prstGeom prst="rect">
            <a:avLst/>
          </a:prstGeom>
        </p:spPr>
      </p:pic>
    </p:spTree>
    <p:extLst>
      <p:ext uri="{BB962C8B-B14F-4D97-AF65-F5344CB8AC3E}">
        <p14:creationId xmlns:p14="http://schemas.microsoft.com/office/powerpoint/2010/main" val="59677145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7A0A58-2BAD-414A-8540-35B6046BBD84}"/>
              </a:ext>
            </a:extLst>
          </p:cNvPr>
          <p:cNvSpPr>
            <a:spLocks noGrp="1"/>
          </p:cNvSpPr>
          <p:nvPr>
            <p:ph type="title"/>
          </p:nvPr>
        </p:nvSpPr>
        <p:spPr/>
        <p:txBody>
          <a:bodyPr/>
          <a:lstStyle/>
          <a:p>
            <a:r>
              <a:rPr lang="en-US" dirty="0"/>
              <a:t>F# Interactive</a:t>
            </a:r>
          </a:p>
        </p:txBody>
      </p:sp>
      <p:pic>
        <p:nvPicPr>
          <p:cNvPr id="5" name="Picture 4">
            <a:extLst>
              <a:ext uri="{FF2B5EF4-FFF2-40B4-BE49-F238E27FC236}">
                <a16:creationId xmlns:a16="http://schemas.microsoft.com/office/drawing/2014/main" id="{EC81408B-B74C-4EA9-8AAE-49D7FC8531A3}"/>
              </a:ext>
            </a:extLst>
          </p:cNvPr>
          <p:cNvPicPr>
            <a:picLocks noChangeAspect="1"/>
          </p:cNvPicPr>
          <p:nvPr/>
        </p:nvPicPr>
        <p:blipFill>
          <a:blip r:embed="rId2"/>
          <a:stretch>
            <a:fillRect/>
          </a:stretch>
        </p:blipFill>
        <p:spPr>
          <a:xfrm>
            <a:off x="1581144" y="1259086"/>
            <a:ext cx="8937625" cy="5027414"/>
          </a:xfrm>
          <a:prstGeom prst="rect">
            <a:avLst/>
          </a:prstGeom>
        </p:spPr>
      </p:pic>
    </p:spTree>
    <p:extLst>
      <p:ext uri="{BB962C8B-B14F-4D97-AF65-F5344CB8AC3E}">
        <p14:creationId xmlns:p14="http://schemas.microsoft.com/office/powerpoint/2010/main" val="160831480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7A0A58-2BAD-414A-8540-35B6046BBD84}"/>
              </a:ext>
            </a:extLst>
          </p:cNvPr>
          <p:cNvSpPr>
            <a:spLocks noGrp="1"/>
          </p:cNvSpPr>
          <p:nvPr>
            <p:ph type="title"/>
          </p:nvPr>
        </p:nvSpPr>
        <p:spPr/>
        <p:txBody>
          <a:bodyPr/>
          <a:lstStyle/>
          <a:p>
            <a:r>
              <a:rPr lang="en-US" dirty="0"/>
              <a:t>.NET Interactive</a:t>
            </a:r>
          </a:p>
        </p:txBody>
      </p:sp>
      <p:pic>
        <p:nvPicPr>
          <p:cNvPr id="4" name="Picture 3">
            <a:extLst>
              <a:ext uri="{FF2B5EF4-FFF2-40B4-BE49-F238E27FC236}">
                <a16:creationId xmlns:a16="http://schemas.microsoft.com/office/drawing/2014/main" id="{79C9779B-6A39-49E5-AD8D-CC16D77ED27D}"/>
              </a:ext>
            </a:extLst>
          </p:cNvPr>
          <p:cNvPicPr>
            <a:picLocks noChangeAspect="1"/>
          </p:cNvPicPr>
          <p:nvPr/>
        </p:nvPicPr>
        <p:blipFill>
          <a:blip r:embed="rId2"/>
          <a:stretch>
            <a:fillRect/>
          </a:stretch>
        </p:blipFill>
        <p:spPr>
          <a:xfrm>
            <a:off x="1566203" y="1250169"/>
            <a:ext cx="8917354" cy="5016011"/>
          </a:xfrm>
          <a:prstGeom prst="rect">
            <a:avLst/>
          </a:prstGeom>
        </p:spPr>
      </p:pic>
    </p:spTree>
    <p:extLst>
      <p:ext uri="{BB962C8B-B14F-4D97-AF65-F5344CB8AC3E}">
        <p14:creationId xmlns:p14="http://schemas.microsoft.com/office/powerpoint/2010/main" val="400014670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5097864" y="542544"/>
            <a:ext cx="6545496" cy="5779008"/>
          </a:xfrm>
        </p:spPr>
        <p:txBody>
          <a:bodyPr/>
          <a:lstStyle/>
          <a:p>
            <a:r>
              <a:rPr lang="en-US" dirty="0"/>
              <a:t>Configure F# Dev Environment on Windows</a:t>
            </a:r>
          </a:p>
          <a:p>
            <a:pPr lvl="1"/>
            <a:r>
              <a:rPr lang="en-US" dirty="0"/>
              <a:t>Install .NET 6.0 SDK</a:t>
            </a:r>
          </a:p>
          <a:p>
            <a:pPr lvl="1"/>
            <a:r>
              <a:rPr lang="en-US" dirty="0"/>
              <a:t>Install Visual Studio Code</a:t>
            </a:r>
          </a:p>
          <a:p>
            <a:pPr lvl="1"/>
            <a:r>
              <a:rPr lang="en-US" dirty="0"/>
              <a:t>Install </a:t>
            </a:r>
            <a:r>
              <a:rPr lang="en-US" dirty="0" err="1"/>
              <a:t>Fsharp-Ionide</a:t>
            </a:r>
            <a:endParaRPr lang="en-US" dirty="0"/>
          </a:p>
        </p:txBody>
      </p:sp>
    </p:spTree>
    <p:extLst>
      <p:ext uri="{BB962C8B-B14F-4D97-AF65-F5344CB8AC3E}">
        <p14:creationId xmlns:p14="http://schemas.microsoft.com/office/powerpoint/2010/main" val="231171588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5097864" y="542544"/>
            <a:ext cx="6545496" cy="5779008"/>
          </a:xfrm>
        </p:spPr>
        <p:txBody>
          <a:bodyPr/>
          <a:lstStyle/>
          <a:p>
            <a:r>
              <a:rPr lang="en-US" dirty="0"/>
              <a:t>Configure F# Dev Environment on Ubuntu</a:t>
            </a:r>
          </a:p>
          <a:p>
            <a:pPr lvl="1"/>
            <a:r>
              <a:rPr lang="en-US" dirty="0"/>
              <a:t>Install .NET 6.0 SDK</a:t>
            </a:r>
          </a:p>
          <a:p>
            <a:pPr lvl="1"/>
            <a:r>
              <a:rPr lang="en-US" dirty="0"/>
              <a:t>Install Visual Studio Code</a:t>
            </a:r>
          </a:p>
          <a:p>
            <a:pPr lvl="1"/>
            <a:r>
              <a:rPr lang="en-US" dirty="0"/>
              <a:t>Install </a:t>
            </a:r>
            <a:r>
              <a:rPr lang="en-US" dirty="0" err="1"/>
              <a:t>Fsharp-Ionide</a:t>
            </a:r>
            <a:endParaRPr lang="en-US" dirty="0"/>
          </a:p>
        </p:txBody>
      </p:sp>
    </p:spTree>
    <p:extLst>
      <p:ext uri="{BB962C8B-B14F-4D97-AF65-F5344CB8AC3E}">
        <p14:creationId xmlns:p14="http://schemas.microsoft.com/office/powerpoint/2010/main" val="226134200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02892" y="570867"/>
            <a:ext cx="7877419" cy="2808060"/>
          </a:xfrm>
        </p:spPr>
        <p:txBody>
          <a:bodyPr/>
          <a:lstStyle/>
          <a:p>
            <a:r>
              <a:rPr lang="en-US" dirty="0"/>
              <a:t>F# and the .NET CLI</a:t>
            </a:r>
          </a:p>
        </p:txBody>
      </p:sp>
    </p:spTree>
    <p:extLst>
      <p:ext uri="{BB962C8B-B14F-4D97-AF65-F5344CB8AC3E}">
        <p14:creationId xmlns:p14="http://schemas.microsoft.com/office/powerpoint/2010/main" val="175002432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7D2345"/>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1"/>
          </p:nvPr>
        </p:nvSpPr>
        <p:spPr>
          <a:xfrm>
            <a:off x="5012266" y="2379140"/>
            <a:ext cx="5562845" cy="742949"/>
          </a:xfrm>
        </p:spPr>
        <p:txBody>
          <a:bodyPr/>
          <a:lstStyle/>
          <a:p>
            <a:pPr algn="l"/>
            <a:r>
              <a:rPr lang="en-US" sz="3600" dirty="0"/>
              <a:t>The .NET CLI</a:t>
            </a:r>
          </a:p>
        </p:txBody>
      </p:sp>
      <p:pic>
        <p:nvPicPr>
          <p:cNvPr id="2" name="Picture 2">
            <a:extLst>
              <a:ext uri="{FF2B5EF4-FFF2-40B4-BE49-F238E27FC236}">
                <a16:creationId xmlns:a16="http://schemas.microsoft.com/office/drawing/2014/main" id="{0E83D8A5-6FC1-44C9-A62B-E8363CA3DD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8889" y="2379139"/>
            <a:ext cx="3414536" cy="2628891"/>
          </a:xfrm>
          <a:prstGeom prst="rect">
            <a:avLst/>
          </a:prstGeom>
          <a:noFill/>
          <a:extLst>
            <a:ext uri="{909E8E84-426E-40DD-AFC4-6F175D3DCCD1}">
              <a14:hiddenFill xmlns:a14="http://schemas.microsoft.com/office/drawing/2010/main">
                <a:solidFill>
                  <a:srgbClr val="FFFFFF"/>
                </a:solidFill>
              </a14:hiddenFill>
            </a:ext>
          </a:extLst>
        </p:spPr>
      </p:pic>
      <p:sp>
        <p:nvSpPr>
          <p:cNvPr id="8" name="Text Placeholder 2">
            <a:extLst>
              <a:ext uri="{FF2B5EF4-FFF2-40B4-BE49-F238E27FC236}">
                <a16:creationId xmlns:a16="http://schemas.microsoft.com/office/drawing/2014/main" id="{A1C2D2DF-2C1B-4738-8EAA-6A03F911DBDF}"/>
              </a:ext>
            </a:extLst>
          </p:cNvPr>
          <p:cNvSpPr txBox="1">
            <a:spLocks/>
          </p:cNvSpPr>
          <p:nvPr/>
        </p:nvSpPr>
        <p:spPr>
          <a:xfrm>
            <a:off x="5012266" y="3122089"/>
            <a:ext cx="6461760" cy="3047774"/>
          </a:xfrm>
          <a:prstGeom prst="rect">
            <a:avLst/>
          </a:prstGeom>
        </p:spPr>
        <p:txBody>
          <a:bodyPr/>
          <a:lstStyle>
            <a:lvl1pPr marL="85724" marR="0" indent="-85724" algn="l" defTabSz="878982" rtl="0" eaLnBrk="1" fontAlgn="auto" latinLnBrk="0" hangingPunct="1">
              <a:lnSpc>
                <a:spcPct val="100000"/>
              </a:lnSpc>
              <a:spcBef>
                <a:spcPts val="2700"/>
              </a:spcBef>
              <a:spcAft>
                <a:spcPts val="0"/>
              </a:spcAft>
              <a:buClrTx/>
              <a:buSzPct val="75000"/>
              <a:buFont typeface="Myriad Pro" panose="020B0503030403020204" pitchFamily="34" charset="0"/>
              <a:buChar char=" "/>
              <a:tabLst/>
              <a:defRPr sz="3000" kern="1200">
                <a:solidFill>
                  <a:schemeClr val="tx1"/>
                </a:solidFill>
                <a:latin typeface="+mn-lt"/>
                <a:ea typeface="+mn-ea"/>
                <a:cs typeface="+mn-cs"/>
              </a:defRPr>
            </a:lvl1pPr>
            <a:lvl2pPr marL="878982" marR="0" indent="-433384" algn="l" defTabSz="878982" rtl="0" eaLnBrk="1" fontAlgn="auto" latinLnBrk="0" hangingPunct="1">
              <a:lnSpc>
                <a:spcPct val="100000"/>
              </a:lnSpc>
              <a:spcBef>
                <a:spcPts val="900"/>
              </a:spcBef>
              <a:spcAft>
                <a:spcPts val="0"/>
              </a:spcAft>
              <a:buClrTx/>
              <a:buSzPct val="75000"/>
              <a:buFont typeface="Lucida Grande"/>
              <a:buChar char="-"/>
              <a:tabLst/>
              <a:defRPr sz="3000" b="0" i="0" kern="1200" baseline="0">
                <a:solidFill>
                  <a:schemeClr val="tx1"/>
                </a:solidFill>
                <a:latin typeface="PS TT Commons" charset="0"/>
                <a:ea typeface="PS TT Commons" charset="0"/>
                <a:cs typeface="PS TT Commons" charset="0"/>
              </a:defRPr>
            </a:lvl2pPr>
            <a:lvl3pPr marL="1324580" marR="0" indent="-430336" algn="l" defTabSz="878982" rtl="0" eaLnBrk="1" fontAlgn="auto" latinLnBrk="0" hangingPunct="1">
              <a:lnSpc>
                <a:spcPct val="100000"/>
              </a:lnSpc>
              <a:spcBef>
                <a:spcPts val="900"/>
              </a:spcBef>
              <a:spcAft>
                <a:spcPts val="0"/>
              </a:spcAft>
              <a:buClrTx/>
              <a:buSzPct val="75000"/>
              <a:buFont typeface="Lucida Grande"/>
              <a:buChar char="•"/>
              <a:tabLst/>
              <a:defRPr sz="3000" b="0" i="0" kern="1200">
                <a:solidFill>
                  <a:schemeClr val="tx1"/>
                </a:solidFill>
                <a:latin typeface="PS TT Commons" charset="0"/>
                <a:ea typeface="PS TT Commons" charset="0"/>
                <a:cs typeface="PS TT Commons" charset="0"/>
              </a:defRPr>
            </a:lvl3pPr>
            <a:lvl4pPr marL="1800182" marR="0" indent="-476238" algn="l" defTabSz="878982" rtl="0" eaLnBrk="1" fontAlgn="auto" latinLnBrk="0" hangingPunct="1">
              <a:lnSpc>
                <a:spcPct val="100000"/>
              </a:lnSpc>
              <a:spcBef>
                <a:spcPts val="900"/>
              </a:spcBef>
              <a:spcAft>
                <a:spcPts val="0"/>
              </a:spcAft>
              <a:buClrTx/>
              <a:buSzPct val="75000"/>
              <a:buFont typeface="Wingdings" panose="05000000000000000000" pitchFamily="2" charset="2"/>
              <a:buChar char="§"/>
              <a:tabLst/>
              <a:defRPr sz="3000" b="0" i="0" kern="1200">
                <a:solidFill>
                  <a:schemeClr val="tx1"/>
                </a:solidFill>
                <a:latin typeface="PS TT Commons" charset="0"/>
                <a:ea typeface="PS TT Commons" charset="0"/>
                <a:cs typeface="PS TT Commons" charset="0"/>
              </a:defRPr>
            </a:lvl4pPr>
            <a:lvl5pPr marL="2057350" marR="0" indent="-411948" algn="l" defTabSz="878982" rtl="0" eaLnBrk="1" fontAlgn="auto" latinLnBrk="0" hangingPunct="1">
              <a:lnSpc>
                <a:spcPct val="100000"/>
              </a:lnSpc>
              <a:spcBef>
                <a:spcPts val="900"/>
              </a:spcBef>
              <a:spcAft>
                <a:spcPts val="0"/>
              </a:spcAft>
              <a:buClrTx/>
              <a:buSzPct val="75000"/>
              <a:buFont typeface="Myriad Pro Light" panose="020B0403030403020204" pitchFamily="34" charset="0"/>
              <a:buChar char="-"/>
              <a:tabLst/>
              <a:defRPr sz="3000" b="0" i="0" kern="1200">
                <a:solidFill>
                  <a:schemeClr val="tx1"/>
                </a:solidFill>
                <a:latin typeface="PS TT Commons" charset="0"/>
                <a:ea typeface="PS TT Commons" charset="0"/>
                <a:cs typeface="PS TT Commons" charset="0"/>
              </a:defRPr>
            </a:lvl5pPr>
            <a:lvl6pPr marL="2578830" marR="0" indent="-438140" algn="l" defTabSz="878982" rtl="0" eaLnBrk="1" fontAlgn="auto" latinLnBrk="0" hangingPunct="1">
              <a:lnSpc>
                <a:spcPct val="100000"/>
              </a:lnSpc>
              <a:spcBef>
                <a:spcPts val="672"/>
              </a:spcBef>
              <a:spcAft>
                <a:spcPts val="0"/>
              </a:spcAft>
              <a:buClr>
                <a:srgbClr val="404040"/>
              </a:buClr>
              <a:buSzPct val="70000"/>
              <a:buFont typeface="Montserrat"/>
              <a:buChar char=" "/>
              <a:tabLst/>
              <a:defRPr sz="2700" kern="1200">
                <a:solidFill>
                  <a:schemeClr val="tx1"/>
                </a:solidFill>
                <a:latin typeface="+mn-lt"/>
                <a:ea typeface="+mn-ea"/>
                <a:cs typeface="+mn-cs"/>
              </a:defRPr>
            </a:lvl6pPr>
            <a:lvl7pPr marL="3005062" marR="0" indent="-433378" algn="l" defTabSz="878982" rtl="0" eaLnBrk="1" fontAlgn="auto" latinLnBrk="0" hangingPunct="1">
              <a:lnSpc>
                <a:spcPct val="100000"/>
              </a:lnSpc>
              <a:spcBef>
                <a:spcPct val="20000"/>
              </a:spcBef>
              <a:spcAft>
                <a:spcPts val="0"/>
              </a:spcAft>
              <a:buClrTx/>
              <a:buSzPct val="70000"/>
              <a:buFont typeface="Montserrat"/>
              <a:buChar char=" "/>
              <a:tabLst/>
              <a:defRPr sz="2700" kern="1200">
                <a:solidFill>
                  <a:schemeClr val="tx1"/>
                </a:solidFill>
                <a:latin typeface="+mn-lt"/>
                <a:ea typeface="+mn-ea"/>
                <a:cs typeface="+mn-cs"/>
              </a:defRPr>
            </a:lvl7pPr>
            <a:lvl8pPr marL="3428914" marR="0" indent="-423852" algn="l" defTabSz="878982" rtl="0" eaLnBrk="1" fontAlgn="auto" latinLnBrk="0" hangingPunct="1">
              <a:lnSpc>
                <a:spcPct val="100000"/>
              </a:lnSpc>
              <a:spcBef>
                <a:spcPct val="20000"/>
              </a:spcBef>
              <a:spcAft>
                <a:spcPts val="0"/>
              </a:spcAft>
              <a:buClrTx/>
              <a:buSzPct val="70000"/>
              <a:buFont typeface="Montserrat"/>
              <a:buChar char=" "/>
              <a:tabLst/>
              <a:defRPr sz="2700" kern="1200">
                <a:solidFill>
                  <a:schemeClr val="tx1"/>
                </a:solidFill>
                <a:latin typeface="+mn-lt"/>
                <a:ea typeface="+mn-ea"/>
                <a:cs typeface="+mn-cs"/>
              </a:defRPr>
            </a:lvl8pPr>
            <a:lvl9pPr marL="3857530" marR="0" indent="-428616" algn="l" defTabSz="878982" rtl="0" eaLnBrk="1" fontAlgn="auto" latinLnBrk="0" hangingPunct="1">
              <a:lnSpc>
                <a:spcPct val="100000"/>
              </a:lnSpc>
              <a:spcBef>
                <a:spcPct val="20000"/>
              </a:spcBef>
              <a:spcAft>
                <a:spcPts val="0"/>
              </a:spcAft>
              <a:buClrTx/>
              <a:buSzPct val="70000"/>
              <a:buFont typeface="Montserrat"/>
              <a:buChar char=" "/>
              <a:tabLst/>
              <a:defRPr sz="2700" kern="1200">
                <a:solidFill>
                  <a:schemeClr val="tx1"/>
                </a:solidFill>
                <a:latin typeface="+mn-lt"/>
                <a:ea typeface="+mn-ea"/>
                <a:cs typeface="+mn-cs"/>
              </a:defRPr>
            </a:lvl9pPr>
          </a:lstStyle>
          <a:p>
            <a:pPr marL="57152" indent="-57152" defTabSz="586017">
              <a:spcBef>
                <a:spcPts val="1800"/>
              </a:spcBef>
            </a:pPr>
            <a:r>
              <a:rPr lang="en-US" sz="2133" dirty="0">
                <a:solidFill>
                  <a:srgbClr val="FFFFFF"/>
                </a:solidFill>
                <a:latin typeface="PS TT Commons" panose="02000506040000020004" pitchFamily="50" charset="0"/>
              </a:rPr>
              <a:t>The command line interface for .NET</a:t>
            </a:r>
          </a:p>
          <a:p>
            <a:pPr marL="57152" indent="-57152" defTabSz="586017">
              <a:spcBef>
                <a:spcPts val="1800"/>
              </a:spcBef>
            </a:pPr>
            <a:r>
              <a:rPr lang="en-US" sz="2133" dirty="0">
                <a:solidFill>
                  <a:srgbClr val="FFFFFF"/>
                </a:solidFill>
                <a:latin typeface="PS TT Commons" panose="02000506040000020004" pitchFamily="50" charset="0"/>
              </a:rPr>
              <a:t>Cross-platform</a:t>
            </a:r>
          </a:p>
          <a:p>
            <a:pPr marL="57152" indent="-57152" defTabSz="586017">
              <a:spcBef>
                <a:spcPts val="1800"/>
              </a:spcBef>
            </a:pPr>
            <a:r>
              <a:rPr lang="en-US" sz="2133" dirty="0">
                <a:solidFill>
                  <a:srgbClr val="FFFFFF"/>
                </a:solidFill>
                <a:latin typeface="PS TT Commons" panose="02000506040000020004" pitchFamily="50" charset="0"/>
              </a:rPr>
              <a:t>Create, build and run F# .NET projects</a:t>
            </a:r>
          </a:p>
          <a:p>
            <a:pPr marL="57152" indent="-57152" defTabSz="586017">
              <a:spcBef>
                <a:spcPts val="1800"/>
              </a:spcBef>
            </a:pPr>
            <a:r>
              <a:rPr lang="en-US" sz="2133" dirty="0">
                <a:solidFill>
                  <a:srgbClr val="FFFFFF"/>
                </a:solidFill>
                <a:latin typeface="PS TT Commons" panose="02000506040000020004" pitchFamily="50" charset="0"/>
              </a:rPr>
              <a:t>Run F# scripts</a:t>
            </a:r>
          </a:p>
        </p:txBody>
      </p:sp>
    </p:spTree>
    <p:extLst>
      <p:ext uri="{BB962C8B-B14F-4D97-AF65-F5344CB8AC3E}">
        <p14:creationId xmlns:p14="http://schemas.microsoft.com/office/powerpoint/2010/main" val="4165813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“dotnet” Command</a:t>
            </a:r>
          </a:p>
        </p:txBody>
      </p:sp>
      <p:pic>
        <p:nvPicPr>
          <p:cNvPr id="4" name="Picture 3">
            <a:extLst>
              <a:ext uri="{FF2B5EF4-FFF2-40B4-BE49-F238E27FC236}">
                <a16:creationId xmlns:a16="http://schemas.microsoft.com/office/drawing/2014/main" id="{09B43F3F-A473-4298-B2A3-8E9D0142D955}"/>
              </a:ext>
            </a:extLst>
          </p:cNvPr>
          <p:cNvPicPr>
            <a:picLocks noChangeAspect="1"/>
          </p:cNvPicPr>
          <p:nvPr/>
        </p:nvPicPr>
        <p:blipFill>
          <a:blip r:embed="rId2"/>
          <a:stretch>
            <a:fillRect/>
          </a:stretch>
        </p:blipFill>
        <p:spPr>
          <a:xfrm>
            <a:off x="1158178" y="1473200"/>
            <a:ext cx="9875645" cy="4813935"/>
          </a:xfrm>
          <a:prstGeom prst="rect">
            <a:avLst/>
          </a:prstGeom>
        </p:spPr>
      </p:pic>
    </p:spTree>
    <p:extLst>
      <p:ext uri="{BB962C8B-B14F-4D97-AF65-F5344CB8AC3E}">
        <p14:creationId xmlns:p14="http://schemas.microsoft.com/office/powerpoint/2010/main" val="150383799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dotnet --list-runtimes</a:t>
            </a:r>
          </a:p>
          <a:p>
            <a:endParaRPr lang="en-US" dirty="0"/>
          </a:p>
          <a:p>
            <a:endParaRPr lang="en-US" dirty="0"/>
          </a:p>
          <a:p>
            <a:r>
              <a:rPr lang="en-US" dirty="0"/>
              <a:t>dotnet --list-</a:t>
            </a:r>
            <a:r>
              <a:rPr lang="en-US" dirty="0" err="1"/>
              <a:t>sdks</a:t>
            </a:r>
            <a:endParaRPr lang="en-US" dirty="0"/>
          </a:p>
          <a:p>
            <a:endParaRPr lang="en-US" dirty="0"/>
          </a:p>
          <a:p>
            <a:r>
              <a:rPr lang="en-US" dirty="0"/>
              <a:t>dotnet new</a:t>
            </a:r>
          </a:p>
          <a:p>
            <a:endParaRPr lang="en-US" dirty="0"/>
          </a:p>
          <a:p>
            <a:endParaRPr lang="en-US" dirty="0"/>
          </a:p>
          <a:p>
            <a:r>
              <a:rPr lang="en-US" dirty="0"/>
              <a:t>dotnet build</a:t>
            </a:r>
          </a:p>
          <a:p>
            <a:endParaRPr lang="en-US" dirty="0"/>
          </a:p>
          <a:p>
            <a:br>
              <a:rPr lang="en-US" dirty="0"/>
            </a:br>
            <a:r>
              <a:rPr lang="en-US" dirty="0"/>
              <a:t>dotnet run</a:t>
            </a:r>
          </a:p>
          <a:p>
            <a:endParaRPr lang="en-US" dirty="0"/>
          </a:p>
          <a:p>
            <a:endParaRPr lang="en-US" dirty="0"/>
          </a:p>
          <a:p>
            <a:r>
              <a:rPr lang="en-US" dirty="0"/>
              <a:t>dotnet watch</a:t>
            </a:r>
          </a:p>
          <a:p>
            <a:endParaRPr lang="en-US" dirty="0"/>
          </a:p>
          <a:p>
            <a:endParaRPr lang="en-US" dirty="0"/>
          </a:p>
          <a:p>
            <a:r>
              <a:rPr lang="en-US" dirty="0"/>
              <a:t>dotnet </a:t>
            </a:r>
            <a:r>
              <a:rPr lang="en-US" dirty="0" err="1"/>
              <a:t>fsi</a:t>
            </a:r>
            <a:endParaRPr lang="en-US" dirty="0"/>
          </a:p>
          <a:p>
            <a:endParaRPr lang="en-US" dirty="0"/>
          </a:p>
          <a:p>
            <a:endParaRPr lang="en-US" dirty="0"/>
          </a:p>
        </p:txBody>
      </p:sp>
      <p:sp>
        <p:nvSpPr>
          <p:cNvPr id="4" name="Text Placeholder 3"/>
          <p:cNvSpPr>
            <a:spLocks noGrp="1"/>
          </p:cNvSpPr>
          <p:nvPr>
            <p:ph type="body" sz="quarter" idx="18"/>
          </p:nvPr>
        </p:nvSpPr>
        <p:spPr/>
        <p:txBody>
          <a:bodyPr/>
          <a:lstStyle/>
          <a:p>
            <a:r>
              <a:rPr lang="en-US" dirty="0"/>
              <a:t>List installed .NET runtimes</a:t>
            </a:r>
          </a:p>
          <a:p>
            <a:endParaRPr lang="en-US" dirty="0"/>
          </a:p>
          <a:p>
            <a:r>
              <a:rPr lang="en-US" dirty="0"/>
              <a:t>List installed .NET SDK’s</a:t>
            </a:r>
          </a:p>
          <a:p>
            <a:endParaRPr lang="en-US" dirty="0"/>
          </a:p>
          <a:p>
            <a:endParaRPr lang="en-US" dirty="0"/>
          </a:p>
          <a:p>
            <a:r>
              <a:rPr lang="en-US" dirty="0"/>
              <a:t>Create a new project</a:t>
            </a:r>
          </a:p>
          <a:p>
            <a:pPr marL="0" indent="0">
              <a:buNone/>
            </a:pPr>
            <a:endParaRPr lang="en-US" dirty="0"/>
          </a:p>
          <a:p>
            <a:pPr marL="0" indent="0">
              <a:buNone/>
            </a:pPr>
            <a:endParaRPr lang="en-US" dirty="0"/>
          </a:p>
          <a:p>
            <a:r>
              <a:rPr lang="en-US" dirty="0"/>
              <a:t>Compile the project</a:t>
            </a:r>
            <a:br>
              <a:rPr lang="en-US" dirty="0"/>
            </a:br>
            <a:endParaRPr lang="en-US" dirty="0"/>
          </a:p>
          <a:p>
            <a:endParaRPr lang="en-US" dirty="0"/>
          </a:p>
          <a:p>
            <a:r>
              <a:rPr lang="en-US" dirty="0"/>
              <a:t>Execute the project</a:t>
            </a:r>
          </a:p>
          <a:p>
            <a:pPr marL="0" indent="0">
              <a:buNone/>
            </a:pPr>
            <a:endParaRPr lang="en-US" dirty="0"/>
          </a:p>
          <a:p>
            <a:r>
              <a:rPr lang="en-US" dirty="0"/>
              <a:t>Watch for changes in the project and build / run</a:t>
            </a:r>
          </a:p>
          <a:p>
            <a:endParaRPr lang="en-US" dirty="0"/>
          </a:p>
          <a:p>
            <a:r>
              <a:rPr lang="en-US" dirty="0"/>
              <a:t>Start the F# interactive terminal or run scripts</a:t>
            </a:r>
          </a:p>
          <a:p>
            <a:endParaRPr lang="en-US" dirty="0"/>
          </a:p>
        </p:txBody>
      </p:sp>
    </p:spTree>
    <p:extLst>
      <p:ext uri="{BB962C8B-B14F-4D97-AF65-F5344CB8AC3E}">
        <p14:creationId xmlns:p14="http://schemas.microsoft.com/office/powerpoint/2010/main" val="311046157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New Project</a:t>
            </a:r>
          </a:p>
        </p:txBody>
      </p:sp>
      <p:pic>
        <p:nvPicPr>
          <p:cNvPr id="11" name="Picture 10">
            <a:extLst>
              <a:ext uri="{FF2B5EF4-FFF2-40B4-BE49-F238E27FC236}">
                <a16:creationId xmlns:a16="http://schemas.microsoft.com/office/drawing/2014/main" id="{7B70E536-203B-4BF8-BD1E-BF3040B49D76}"/>
              </a:ext>
            </a:extLst>
          </p:cNvPr>
          <p:cNvPicPr>
            <a:picLocks noChangeAspect="1"/>
          </p:cNvPicPr>
          <p:nvPr/>
        </p:nvPicPr>
        <p:blipFill>
          <a:blip r:embed="rId2"/>
          <a:stretch>
            <a:fillRect/>
          </a:stretch>
        </p:blipFill>
        <p:spPr>
          <a:xfrm>
            <a:off x="2956177" y="1642084"/>
            <a:ext cx="6279647" cy="4311058"/>
          </a:xfrm>
          <a:prstGeom prst="rect">
            <a:avLst/>
          </a:prstGeom>
        </p:spPr>
      </p:pic>
    </p:spTree>
    <p:extLst>
      <p:ext uri="{BB962C8B-B14F-4D97-AF65-F5344CB8AC3E}">
        <p14:creationId xmlns:p14="http://schemas.microsoft.com/office/powerpoint/2010/main" val="3320658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PREREQUISITES</a:t>
            </a:r>
            <a:br>
              <a:rPr lang="en-US" dirty="0"/>
            </a:br>
            <a:r>
              <a:rPr lang="en-US" dirty="0"/>
              <a:t>Basic knowledge of imperative programming concepts and of the .NET platform</a:t>
            </a:r>
          </a:p>
        </p:txBody>
      </p:sp>
    </p:spTree>
    <p:extLst>
      <p:ext uri="{BB962C8B-B14F-4D97-AF65-F5344CB8AC3E}">
        <p14:creationId xmlns:p14="http://schemas.microsoft.com/office/powerpoint/2010/main" val="220110566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.NET F# Projects</a:t>
            </a:r>
          </a:p>
        </p:txBody>
      </p:sp>
      <p:sp>
        <p:nvSpPr>
          <p:cNvPr id="3" name="Text Placeholder 2"/>
          <p:cNvSpPr>
            <a:spLocks noGrp="1"/>
          </p:cNvSpPr>
          <p:nvPr>
            <p:ph type="body" sz="quarter" idx="14"/>
          </p:nvPr>
        </p:nvSpPr>
        <p:spPr/>
        <p:txBody>
          <a:bodyPr/>
          <a:lstStyle/>
          <a:p>
            <a:r>
              <a:rPr lang="en-US" b="1" dirty="0">
                <a:solidFill>
                  <a:schemeClr val="accent2"/>
                </a:solidFill>
                <a:ea typeface="PS TT Commons DemiBold" charset="0"/>
                <a:cs typeface="PS TT Commons DemiBold" charset="0"/>
              </a:rPr>
              <a:t>Source Files</a:t>
            </a:r>
            <a:endParaRPr lang="en-US" b="1" dirty="0">
              <a:ea typeface="PS TT Commons DemiBold" charset="0"/>
              <a:cs typeface="PS TT Commons DemiBold" charset="0"/>
            </a:endParaRPr>
          </a:p>
          <a:p>
            <a:r>
              <a:rPr lang="en-US" dirty="0"/>
              <a:t>A project is a one or more source files that contain source code</a:t>
            </a:r>
          </a:p>
        </p:txBody>
      </p:sp>
      <p:sp>
        <p:nvSpPr>
          <p:cNvPr id="4" name="Text Placeholder 3"/>
          <p:cNvSpPr>
            <a:spLocks noGrp="1"/>
          </p:cNvSpPr>
          <p:nvPr>
            <p:ph type="body" sz="quarter" idx="16"/>
          </p:nvPr>
        </p:nvSpPr>
        <p:spPr/>
        <p:txBody>
          <a:bodyPr/>
          <a:lstStyle/>
          <a:p>
            <a:r>
              <a:rPr lang="en-US" b="1" dirty="0">
                <a:solidFill>
                  <a:schemeClr val="accent5"/>
                </a:solidFill>
                <a:ea typeface="PS TT Commons DemiBold" charset="0"/>
                <a:cs typeface="PS TT Commons DemiBold" charset="0"/>
              </a:rPr>
              <a:t>Assemblies</a:t>
            </a:r>
          </a:p>
          <a:p>
            <a:r>
              <a:rPr lang="en-US" dirty="0"/>
              <a:t>Source files are compiled into </a:t>
            </a:r>
            <a:r>
              <a:rPr lang="en-US" i="1" dirty="0"/>
              <a:t>assemblies</a:t>
            </a:r>
            <a:r>
              <a:rPr lang="en-US" dirty="0"/>
              <a:t> that can be executed or reused</a:t>
            </a:r>
          </a:p>
          <a:p>
            <a:endParaRPr lang="en-US" dirty="0"/>
          </a:p>
        </p:txBody>
      </p:sp>
      <p:pic>
        <p:nvPicPr>
          <p:cNvPr id="1032" name="Picture 8">
            <a:extLst>
              <a:ext uri="{FF2B5EF4-FFF2-40B4-BE49-F238E27FC236}">
                <a16:creationId xmlns:a16="http://schemas.microsoft.com/office/drawing/2014/main" id="{38460A8F-C05C-42FB-9F2B-6FBF048746E0}"/>
              </a:ext>
            </a:extLst>
          </p:cNvPr>
          <p:cNvPicPr>
            <a:picLocks noGrp="1" noChangeAspect="1" noChangeArrowheads="1"/>
          </p:cNvPicPr>
          <p:nvPr>
            <p:ph sz="quarter" idx="15"/>
          </p:nvPr>
        </p:nvPicPr>
        <p:blipFill>
          <a:blip r:embed="rId2">
            <a:extLst>
              <a:ext uri="{28A0092B-C50C-407E-A947-70E740481C1C}">
                <a14:useLocalDpi xmlns:a14="http://schemas.microsoft.com/office/drawing/2010/main" val="0"/>
              </a:ext>
            </a:extLst>
          </a:blip>
          <a:srcRect/>
          <a:stretch>
            <a:fillRect/>
          </a:stretch>
        </p:blipFill>
        <p:spPr bwMode="auto">
          <a:xfrm>
            <a:off x="7545232" y="1707092"/>
            <a:ext cx="2579469" cy="2543175"/>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5DC8A415-69DD-4D50-A219-2FB0182FEB76}"/>
              </a:ext>
            </a:extLst>
          </p:cNvPr>
          <p:cNvPicPr>
            <a:picLocks noGrp="1" noChangeAspect="1" noChangeArrowheads="1"/>
          </p:cNvPicPr>
          <p:nvPr>
            <p:ph sz="quarter" idx="12"/>
          </p:nvPr>
        </p:nvPicPr>
        <p:blipFill>
          <a:blip r:embed="rId3">
            <a:extLst>
              <a:ext uri="{28A0092B-C50C-407E-A947-70E740481C1C}">
                <a14:useLocalDpi xmlns:a14="http://schemas.microsoft.com/office/drawing/2010/main" val="0"/>
              </a:ext>
            </a:extLst>
          </a:blip>
          <a:srcRect/>
          <a:stretch>
            <a:fillRect/>
          </a:stretch>
        </p:blipFill>
        <p:spPr bwMode="auto">
          <a:xfrm>
            <a:off x="2042398" y="1707092"/>
            <a:ext cx="2629271" cy="2543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0337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p:bldP spid="4" grpId="0" uiExpand="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Create a New F# Project</a:t>
            </a:r>
          </a:p>
        </p:txBody>
      </p:sp>
      <p:sp>
        <p:nvSpPr>
          <p:cNvPr id="5" name="TextBox 4">
            <a:extLst>
              <a:ext uri="{FF2B5EF4-FFF2-40B4-BE49-F238E27FC236}">
                <a16:creationId xmlns:a16="http://schemas.microsoft.com/office/drawing/2014/main" id="{0A13636A-402F-4498-A379-E7DF369C360E}"/>
              </a:ext>
            </a:extLst>
          </p:cNvPr>
          <p:cNvSpPr txBox="1"/>
          <p:nvPr/>
        </p:nvSpPr>
        <p:spPr>
          <a:xfrm>
            <a:off x="3064413" y="2907296"/>
            <a:ext cx="6128824" cy="369332"/>
          </a:xfrm>
          <a:prstGeom prst="rect">
            <a:avLst/>
          </a:prstGeom>
          <a:noFill/>
        </p:spPr>
        <p:txBody>
          <a:bodyPr wrap="square">
            <a:spAutoFit/>
          </a:bodyPr>
          <a:lstStyle/>
          <a:p>
            <a:pPr algn="ctr" defTabSz="914423"/>
            <a:r>
              <a:rPr lang="en-US" dirty="0">
                <a:solidFill>
                  <a:srgbClr val="404040"/>
                </a:solidFill>
                <a:latin typeface="PS TT Commons DemiBold"/>
              </a:rPr>
              <a:t>dotnet new console -n fsharp1 -o </a:t>
            </a:r>
            <a:r>
              <a:rPr lang="en-US" dirty="0" err="1">
                <a:solidFill>
                  <a:srgbClr val="404040"/>
                </a:solidFill>
                <a:latin typeface="PS TT Commons DemiBold"/>
              </a:rPr>
              <a:t>src</a:t>
            </a:r>
            <a:r>
              <a:rPr lang="en-US" dirty="0">
                <a:solidFill>
                  <a:srgbClr val="404040"/>
                </a:solidFill>
                <a:latin typeface="PS TT Commons DemiBold"/>
              </a:rPr>
              <a:t>/fsharp1 -lang </a:t>
            </a:r>
            <a:r>
              <a:rPr lang="en-US" dirty="0" err="1">
                <a:solidFill>
                  <a:srgbClr val="404040"/>
                </a:solidFill>
                <a:latin typeface="PS TT Commons DemiBold"/>
              </a:rPr>
              <a:t>f#</a:t>
            </a:r>
            <a:r>
              <a:rPr lang="en-US" dirty="0">
                <a:solidFill>
                  <a:srgbClr val="404040"/>
                </a:solidFill>
                <a:latin typeface="PS TT Commons DemiBold"/>
              </a:rPr>
              <a:t> </a:t>
            </a:r>
          </a:p>
        </p:txBody>
      </p:sp>
    </p:spTree>
    <p:extLst>
      <p:ext uri="{BB962C8B-B14F-4D97-AF65-F5344CB8AC3E}">
        <p14:creationId xmlns:p14="http://schemas.microsoft.com/office/powerpoint/2010/main" val="41802888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Create a New F# Project</a:t>
            </a:r>
          </a:p>
        </p:txBody>
      </p:sp>
      <p:sp>
        <p:nvSpPr>
          <p:cNvPr id="5" name="TextBox 4">
            <a:extLst>
              <a:ext uri="{FF2B5EF4-FFF2-40B4-BE49-F238E27FC236}">
                <a16:creationId xmlns:a16="http://schemas.microsoft.com/office/drawing/2014/main" id="{0A13636A-402F-4498-A379-E7DF369C360E}"/>
              </a:ext>
            </a:extLst>
          </p:cNvPr>
          <p:cNvSpPr txBox="1"/>
          <p:nvPr/>
        </p:nvSpPr>
        <p:spPr>
          <a:xfrm>
            <a:off x="3064413" y="2907296"/>
            <a:ext cx="6128824" cy="369332"/>
          </a:xfrm>
          <a:prstGeom prst="rect">
            <a:avLst/>
          </a:prstGeom>
          <a:noFill/>
        </p:spPr>
        <p:txBody>
          <a:bodyPr wrap="square">
            <a:spAutoFit/>
          </a:bodyPr>
          <a:lstStyle/>
          <a:p>
            <a:pPr algn="ctr" defTabSz="914423"/>
            <a:r>
              <a:rPr lang="en-US" dirty="0">
                <a:solidFill>
                  <a:srgbClr val="404040"/>
                </a:solidFill>
                <a:latin typeface="PS TT Commons DemiBold"/>
              </a:rPr>
              <a:t>dotnet new console -n fsharp1 -o </a:t>
            </a:r>
            <a:r>
              <a:rPr lang="en-US" dirty="0" err="1">
                <a:solidFill>
                  <a:srgbClr val="404040"/>
                </a:solidFill>
                <a:latin typeface="PS TT Commons DemiBold"/>
              </a:rPr>
              <a:t>src</a:t>
            </a:r>
            <a:r>
              <a:rPr lang="en-US" dirty="0">
                <a:solidFill>
                  <a:srgbClr val="404040"/>
                </a:solidFill>
                <a:latin typeface="PS TT Commons DemiBold"/>
              </a:rPr>
              <a:t>/fsharp1 -lang </a:t>
            </a:r>
            <a:r>
              <a:rPr lang="en-US" dirty="0" err="1">
                <a:solidFill>
                  <a:srgbClr val="404040"/>
                </a:solidFill>
                <a:latin typeface="PS TT Commons DemiBold"/>
              </a:rPr>
              <a:t>f#</a:t>
            </a:r>
            <a:r>
              <a:rPr lang="en-US" dirty="0">
                <a:solidFill>
                  <a:srgbClr val="404040"/>
                </a:solidFill>
                <a:latin typeface="PS TT Commons DemiBold"/>
              </a:rPr>
              <a:t> </a:t>
            </a:r>
          </a:p>
        </p:txBody>
      </p:sp>
      <p:sp>
        <p:nvSpPr>
          <p:cNvPr id="6" name="Left Brace 5">
            <a:extLst>
              <a:ext uri="{FF2B5EF4-FFF2-40B4-BE49-F238E27FC236}">
                <a16:creationId xmlns:a16="http://schemas.microsoft.com/office/drawing/2014/main" id="{9C1AF5CE-578A-4485-9DAA-5B8CCA2EBD44}"/>
              </a:ext>
            </a:extLst>
          </p:cNvPr>
          <p:cNvSpPr/>
          <p:nvPr/>
        </p:nvSpPr>
        <p:spPr>
          <a:xfrm rot="5400000">
            <a:off x="3753610" y="2093361"/>
            <a:ext cx="230245" cy="1303371"/>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defTabSz="914423"/>
            <a:endParaRPr lang="en-US">
              <a:solidFill>
                <a:srgbClr val="404040"/>
              </a:solidFill>
              <a:latin typeface="PS TT Commons DemiBold"/>
            </a:endParaRPr>
          </a:p>
        </p:txBody>
      </p:sp>
      <p:sp>
        <p:nvSpPr>
          <p:cNvPr id="7" name="TextBox 6">
            <a:extLst>
              <a:ext uri="{FF2B5EF4-FFF2-40B4-BE49-F238E27FC236}">
                <a16:creationId xmlns:a16="http://schemas.microsoft.com/office/drawing/2014/main" id="{5B75C28F-42D6-426F-892D-BC5B034AF2CF}"/>
              </a:ext>
            </a:extLst>
          </p:cNvPr>
          <p:cNvSpPr txBox="1"/>
          <p:nvPr/>
        </p:nvSpPr>
        <p:spPr>
          <a:xfrm>
            <a:off x="2624092" y="1973196"/>
            <a:ext cx="609600" cy="609600"/>
          </a:xfrm>
          <a:prstGeom prst="rect">
            <a:avLst/>
          </a:prstGeom>
        </p:spPr>
        <p:txBody>
          <a:bodyPr vert="horz" wrap="none" lIns="0" tIns="21980" rIns="43959" bIns="21980" rtlCol="0" anchor="b" anchorCtr="0">
            <a:noAutofit/>
          </a:bodyPr>
          <a:lstStyle/>
          <a:p>
            <a:pPr defTabSz="293016">
              <a:lnSpc>
                <a:spcPct val="85000"/>
              </a:lnSpc>
              <a:spcBef>
                <a:spcPct val="0"/>
              </a:spcBef>
            </a:pPr>
            <a:r>
              <a:rPr lang="en-US" sz="2350" dirty="0">
                <a:solidFill>
                  <a:srgbClr val="E5E5E5">
                    <a:lumMod val="10000"/>
                  </a:srgbClr>
                </a:solidFill>
                <a:latin typeface="PS TT Commons" charset="0"/>
                <a:ea typeface="PS TT Commons" charset="0"/>
                <a:cs typeface="PS TT Commons" charset="0"/>
              </a:rPr>
              <a:t>Create a new project</a:t>
            </a:r>
          </a:p>
        </p:txBody>
      </p:sp>
    </p:spTree>
    <p:extLst>
      <p:ext uri="{BB962C8B-B14F-4D97-AF65-F5344CB8AC3E}">
        <p14:creationId xmlns:p14="http://schemas.microsoft.com/office/powerpoint/2010/main" val="790012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Create a New F# Project</a:t>
            </a:r>
          </a:p>
        </p:txBody>
      </p:sp>
      <p:sp>
        <p:nvSpPr>
          <p:cNvPr id="5" name="TextBox 4">
            <a:extLst>
              <a:ext uri="{FF2B5EF4-FFF2-40B4-BE49-F238E27FC236}">
                <a16:creationId xmlns:a16="http://schemas.microsoft.com/office/drawing/2014/main" id="{0A13636A-402F-4498-A379-E7DF369C360E}"/>
              </a:ext>
            </a:extLst>
          </p:cNvPr>
          <p:cNvSpPr txBox="1"/>
          <p:nvPr/>
        </p:nvSpPr>
        <p:spPr>
          <a:xfrm>
            <a:off x="3064413" y="2907296"/>
            <a:ext cx="6128824" cy="369332"/>
          </a:xfrm>
          <a:prstGeom prst="rect">
            <a:avLst/>
          </a:prstGeom>
          <a:noFill/>
        </p:spPr>
        <p:txBody>
          <a:bodyPr wrap="square">
            <a:spAutoFit/>
          </a:bodyPr>
          <a:lstStyle/>
          <a:p>
            <a:pPr algn="ctr" defTabSz="914423"/>
            <a:r>
              <a:rPr lang="en-US" dirty="0">
                <a:solidFill>
                  <a:srgbClr val="404040"/>
                </a:solidFill>
                <a:latin typeface="PS TT Commons DemiBold"/>
              </a:rPr>
              <a:t>dotnet new console -n fsharp1 -o </a:t>
            </a:r>
            <a:r>
              <a:rPr lang="en-US" dirty="0" err="1">
                <a:solidFill>
                  <a:srgbClr val="404040"/>
                </a:solidFill>
                <a:latin typeface="PS TT Commons DemiBold"/>
              </a:rPr>
              <a:t>src</a:t>
            </a:r>
            <a:r>
              <a:rPr lang="en-US" dirty="0">
                <a:solidFill>
                  <a:srgbClr val="404040"/>
                </a:solidFill>
                <a:latin typeface="PS TT Commons DemiBold"/>
              </a:rPr>
              <a:t>/fsharp1 -lang </a:t>
            </a:r>
            <a:r>
              <a:rPr lang="en-US" dirty="0" err="1">
                <a:solidFill>
                  <a:srgbClr val="404040"/>
                </a:solidFill>
                <a:latin typeface="PS TT Commons DemiBold"/>
              </a:rPr>
              <a:t>f#</a:t>
            </a:r>
            <a:r>
              <a:rPr lang="en-US" dirty="0">
                <a:solidFill>
                  <a:srgbClr val="404040"/>
                </a:solidFill>
                <a:latin typeface="PS TT Commons DemiBold"/>
              </a:rPr>
              <a:t> </a:t>
            </a:r>
          </a:p>
        </p:txBody>
      </p:sp>
      <p:sp>
        <p:nvSpPr>
          <p:cNvPr id="8" name="Left Brace 7">
            <a:extLst>
              <a:ext uri="{FF2B5EF4-FFF2-40B4-BE49-F238E27FC236}">
                <a16:creationId xmlns:a16="http://schemas.microsoft.com/office/drawing/2014/main" id="{C2B4693C-5653-4214-89AA-D34AD070B286}"/>
              </a:ext>
            </a:extLst>
          </p:cNvPr>
          <p:cNvSpPr/>
          <p:nvPr/>
        </p:nvSpPr>
        <p:spPr>
          <a:xfrm rot="16200000">
            <a:off x="4869530" y="3018892"/>
            <a:ext cx="230245" cy="778414"/>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defTabSz="914423"/>
            <a:endParaRPr lang="en-US">
              <a:solidFill>
                <a:srgbClr val="404040"/>
              </a:solidFill>
              <a:latin typeface="PS TT Commons DemiBold"/>
            </a:endParaRPr>
          </a:p>
        </p:txBody>
      </p:sp>
      <p:sp>
        <p:nvSpPr>
          <p:cNvPr id="9" name="TextBox 8">
            <a:extLst>
              <a:ext uri="{FF2B5EF4-FFF2-40B4-BE49-F238E27FC236}">
                <a16:creationId xmlns:a16="http://schemas.microsoft.com/office/drawing/2014/main" id="{BB538B37-41BA-47E5-9D07-1EC1740F716D}"/>
              </a:ext>
            </a:extLst>
          </p:cNvPr>
          <p:cNvSpPr txBox="1"/>
          <p:nvPr/>
        </p:nvSpPr>
        <p:spPr>
          <a:xfrm>
            <a:off x="4375051" y="3341742"/>
            <a:ext cx="609600" cy="609600"/>
          </a:xfrm>
          <a:prstGeom prst="rect">
            <a:avLst/>
          </a:prstGeom>
        </p:spPr>
        <p:txBody>
          <a:bodyPr vert="horz" wrap="none" lIns="0" tIns="21980" rIns="43959" bIns="21980" rtlCol="0" anchor="b" anchorCtr="0">
            <a:noAutofit/>
          </a:bodyPr>
          <a:lstStyle/>
          <a:p>
            <a:pPr defTabSz="293016">
              <a:lnSpc>
                <a:spcPct val="85000"/>
              </a:lnSpc>
              <a:spcBef>
                <a:spcPct val="0"/>
              </a:spcBef>
            </a:pPr>
            <a:r>
              <a:rPr lang="en-US" sz="2350" dirty="0">
                <a:solidFill>
                  <a:srgbClr val="E5E5E5">
                    <a:lumMod val="10000"/>
                  </a:srgbClr>
                </a:solidFill>
                <a:latin typeface="PS TT Commons" charset="0"/>
                <a:ea typeface="PS TT Commons" charset="0"/>
                <a:cs typeface="PS TT Commons" charset="0"/>
              </a:rPr>
              <a:t>Template</a:t>
            </a:r>
          </a:p>
        </p:txBody>
      </p:sp>
    </p:spTree>
    <p:extLst>
      <p:ext uri="{BB962C8B-B14F-4D97-AF65-F5344CB8AC3E}">
        <p14:creationId xmlns:p14="http://schemas.microsoft.com/office/powerpoint/2010/main" val="443095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Create a New F# Project</a:t>
            </a:r>
          </a:p>
        </p:txBody>
      </p:sp>
      <p:sp>
        <p:nvSpPr>
          <p:cNvPr id="5" name="TextBox 4">
            <a:extLst>
              <a:ext uri="{FF2B5EF4-FFF2-40B4-BE49-F238E27FC236}">
                <a16:creationId xmlns:a16="http://schemas.microsoft.com/office/drawing/2014/main" id="{0A13636A-402F-4498-A379-E7DF369C360E}"/>
              </a:ext>
            </a:extLst>
          </p:cNvPr>
          <p:cNvSpPr txBox="1"/>
          <p:nvPr/>
        </p:nvSpPr>
        <p:spPr>
          <a:xfrm>
            <a:off x="3064413" y="2907296"/>
            <a:ext cx="6128824" cy="369332"/>
          </a:xfrm>
          <a:prstGeom prst="rect">
            <a:avLst/>
          </a:prstGeom>
          <a:noFill/>
        </p:spPr>
        <p:txBody>
          <a:bodyPr wrap="square">
            <a:spAutoFit/>
          </a:bodyPr>
          <a:lstStyle/>
          <a:p>
            <a:pPr algn="ctr" defTabSz="914423"/>
            <a:r>
              <a:rPr lang="en-US" dirty="0">
                <a:solidFill>
                  <a:srgbClr val="404040"/>
                </a:solidFill>
                <a:latin typeface="PS TT Commons DemiBold"/>
              </a:rPr>
              <a:t>dotnet new console -n fsharp1 -o </a:t>
            </a:r>
            <a:r>
              <a:rPr lang="en-US" dirty="0" err="1">
                <a:solidFill>
                  <a:srgbClr val="404040"/>
                </a:solidFill>
                <a:latin typeface="PS TT Commons DemiBold"/>
              </a:rPr>
              <a:t>src</a:t>
            </a:r>
            <a:r>
              <a:rPr lang="en-US" dirty="0">
                <a:solidFill>
                  <a:srgbClr val="404040"/>
                </a:solidFill>
                <a:latin typeface="PS TT Commons DemiBold"/>
              </a:rPr>
              <a:t>/fsharp1 -lang </a:t>
            </a:r>
            <a:r>
              <a:rPr lang="en-US" dirty="0" err="1">
                <a:solidFill>
                  <a:srgbClr val="404040"/>
                </a:solidFill>
                <a:latin typeface="PS TT Commons DemiBold"/>
              </a:rPr>
              <a:t>f#</a:t>
            </a:r>
            <a:r>
              <a:rPr lang="en-US" dirty="0">
                <a:solidFill>
                  <a:srgbClr val="404040"/>
                </a:solidFill>
                <a:latin typeface="PS TT Commons DemiBold"/>
              </a:rPr>
              <a:t> </a:t>
            </a:r>
          </a:p>
        </p:txBody>
      </p:sp>
      <p:sp>
        <p:nvSpPr>
          <p:cNvPr id="10" name="Left Brace 9">
            <a:extLst>
              <a:ext uri="{FF2B5EF4-FFF2-40B4-BE49-F238E27FC236}">
                <a16:creationId xmlns:a16="http://schemas.microsoft.com/office/drawing/2014/main" id="{0F93CFA6-EFB8-4863-95E5-B816B14A8E54}"/>
              </a:ext>
            </a:extLst>
          </p:cNvPr>
          <p:cNvSpPr/>
          <p:nvPr/>
        </p:nvSpPr>
        <p:spPr>
          <a:xfrm rot="5400000">
            <a:off x="5882462" y="2224599"/>
            <a:ext cx="230245" cy="1040892"/>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defTabSz="914423"/>
            <a:endParaRPr lang="en-US">
              <a:solidFill>
                <a:srgbClr val="404040"/>
              </a:solidFill>
              <a:latin typeface="PS TT Commons DemiBold"/>
            </a:endParaRPr>
          </a:p>
        </p:txBody>
      </p:sp>
      <p:sp>
        <p:nvSpPr>
          <p:cNvPr id="11" name="TextBox 10">
            <a:extLst>
              <a:ext uri="{FF2B5EF4-FFF2-40B4-BE49-F238E27FC236}">
                <a16:creationId xmlns:a16="http://schemas.microsoft.com/office/drawing/2014/main" id="{AB78CC1E-C54E-4DB3-8702-4972F90F2DC4}"/>
              </a:ext>
            </a:extLst>
          </p:cNvPr>
          <p:cNvSpPr txBox="1"/>
          <p:nvPr/>
        </p:nvSpPr>
        <p:spPr>
          <a:xfrm>
            <a:off x="4867538" y="1973196"/>
            <a:ext cx="609600" cy="609600"/>
          </a:xfrm>
          <a:prstGeom prst="rect">
            <a:avLst/>
          </a:prstGeom>
        </p:spPr>
        <p:txBody>
          <a:bodyPr vert="horz" wrap="none" lIns="0" tIns="21980" rIns="43959" bIns="21980" rtlCol="0" anchor="b" anchorCtr="0">
            <a:noAutofit/>
          </a:bodyPr>
          <a:lstStyle/>
          <a:p>
            <a:pPr defTabSz="293016">
              <a:lnSpc>
                <a:spcPct val="85000"/>
              </a:lnSpc>
              <a:spcBef>
                <a:spcPct val="0"/>
              </a:spcBef>
            </a:pPr>
            <a:r>
              <a:rPr lang="en-US" sz="2350" dirty="0">
                <a:solidFill>
                  <a:srgbClr val="E5E5E5">
                    <a:lumMod val="10000"/>
                  </a:srgbClr>
                </a:solidFill>
                <a:latin typeface="PS TT Commons" charset="0"/>
                <a:ea typeface="PS TT Commons" charset="0"/>
                <a:cs typeface="PS TT Commons" charset="0"/>
              </a:rPr>
              <a:t>Name of the project</a:t>
            </a:r>
          </a:p>
        </p:txBody>
      </p:sp>
    </p:spTree>
    <p:extLst>
      <p:ext uri="{BB962C8B-B14F-4D97-AF65-F5344CB8AC3E}">
        <p14:creationId xmlns:p14="http://schemas.microsoft.com/office/powerpoint/2010/main" val="3615511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Create a New F# Project</a:t>
            </a:r>
          </a:p>
        </p:txBody>
      </p:sp>
      <p:sp>
        <p:nvSpPr>
          <p:cNvPr id="5" name="TextBox 4">
            <a:extLst>
              <a:ext uri="{FF2B5EF4-FFF2-40B4-BE49-F238E27FC236}">
                <a16:creationId xmlns:a16="http://schemas.microsoft.com/office/drawing/2014/main" id="{0A13636A-402F-4498-A379-E7DF369C360E}"/>
              </a:ext>
            </a:extLst>
          </p:cNvPr>
          <p:cNvSpPr txBox="1"/>
          <p:nvPr/>
        </p:nvSpPr>
        <p:spPr>
          <a:xfrm>
            <a:off x="3064413" y="2907296"/>
            <a:ext cx="6128824" cy="369332"/>
          </a:xfrm>
          <a:prstGeom prst="rect">
            <a:avLst/>
          </a:prstGeom>
          <a:noFill/>
        </p:spPr>
        <p:txBody>
          <a:bodyPr wrap="square">
            <a:spAutoFit/>
          </a:bodyPr>
          <a:lstStyle/>
          <a:p>
            <a:pPr algn="ctr" defTabSz="914423"/>
            <a:r>
              <a:rPr lang="en-US" dirty="0">
                <a:solidFill>
                  <a:srgbClr val="404040"/>
                </a:solidFill>
                <a:latin typeface="PS TT Commons DemiBold"/>
              </a:rPr>
              <a:t>dotnet new console -n fsharp1 -o </a:t>
            </a:r>
            <a:r>
              <a:rPr lang="en-US" dirty="0" err="1">
                <a:solidFill>
                  <a:srgbClr val="404040"/>
                </a:solidFill>
                <a:latin typeface="PS TT Commons DemiBold"/>
              </a:rPr>
              <a:t>src</a:t>
            </a:r>
            <a:r>
              <a:rPr lang="en-US" dirty="0">
                <a:solidFill>
                  <a:srgbClr val="404040"/>
                </a:solidFill>
                <a:latin typeface="PS TT Commons DemiBold"/>
              </a:rPr>
              <a:t>/fsharp1 -lang </a:t>
            </a:r>
            <a:r>
              <a:rPr lang="en-US" dirty="0" err="1">
                <a:solidFill>
                  <a:srgbClr val="404040"/>
                </a:solidFill>
                <a:latin typeface="PS TT Commons DemiBold"/>
              </a:rPr>
              <a:t>f#</a:t>
            </a:r>
            <a:r>
              <a:rPr lang="en-US" dirty="0">
                <a:solidFill>
                  <a:srgbClr val="404040"/>
                </a:solidFill>
                <a:latin typeface="PS TT Commons DemiBold"/>
              </a:rPr>
              <a:t> </a:t>
            </a:r>
          </a:p>
        </p:txBody>
      </p:sp>
      <p:sp>
        <p:nvSpPr>
          <p:cNvPr id="12" name="Left Brace 11">
            <a:extLst>
              <a:ext uri="{FF2B5EF4-FFF2-40B4-BE49-F238E27FC236}">
                <a16:creationId xmlns:a16="http://schemas.microsoft.com/office/drawing/2014/main" id="{F8EE1614-E1B9-4ECD-91D3-B4F8119DCF60}"/>
              </a:ext>
            </a:extLst>
          </p:cNvPr>
          <p:cNvSpPr/>
          <p:nvPr/>
        </p:nvSpPr>
        <p:spPr>
          <a:xfrm rot="16200000">
            <a:off x="7227431" y="2619290"/>
            <a:ext cx="230245" cy="1483362"/>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defTabSz="914423"/>
            <a:endParaRPr lang="en-US">
              <a:solidFill>
                <a:srgbClr val="404040"/>
              </a:solidFill>
              <a:latin typeface="PS TT Commons DemiBold"/>
            </a:endParaRPr>
          </a:p>
        </p:txBody>
      </p:sp>
      <p:sp>
        <p:nvSpPr>
          <p:cNvPr id="13" name="TextBox 12">
            <a:extLst>
              <a:ext uri="{FF2B5EF4-FFF2-40B4-BE49-F238E27FC236}">
                <a16:creationId xmlns:a16="http://schemas.microsoft.com/office/drawing/2014/main" id="{6E4A1B80-5495-4183-AF48-B9B7FEC391B1}"/>
              </a:ext>
            </a:extLst>
          </p:cNvPr>
          <p:cNvSpPr txBox="1"/>
          <p:nvPr/>
        </p:nvSpPr>
        <p:spPr>
          <a:xfrm>
            <a:off x="6827131" y="3340797"/>
            <a:ext cx="609600" cy="609600"/>
          </a:xfrm>
          <a:prstGeom prst="rect">
            <a:avLst/>
          </a:prstGeom>
        </p:spPr>
        <p:txBody>
          <a:bodyPr vert="horz" wrap="none" lIns="0" tIns="21980" rIns="43959" bIns="21980" rtlCol="0" anchor="b" anchorCtr="0">
            <a:noAutofit/>
          </a:bodyPr>
          <a:lstStyle/>
          <a:p>
            <a:pPr defTabSz="293016">
              <a:lnSpc>
                <a:spcPct val="85000"/>
              </a:lnSpc>
              <a:spcBef>
                <a:spcPct val="0"/>
              </a:spcBef>
            </a:pPr>
            <a:r>
              <a:rPr lang="en-US" sz="2350" dirty="0">
                <a:solidFill>
                  <a:srgbClr val="E5E5E5">
                    <a:lumMod val="10000"/>
                  </a:srgbClr>
                </a:solidFill>
                <a:latin typeface="PS TT Commons" charset="0"/>
                <a:ea typeface="PS TT Commons" charset="0"/>
                <a:cs typeface="PS TT Commons" charset="0"/>
              </a:rPr>
              <a:t>Location</a:t>
            </a:r>
          </a:p>
        </p:txBody>
      </p:sp>
    </p:spTree>
    <p:extLst>
      <p:ext uri="{BB962C8B-B14F-4D97-AF65-F5344CB8AC3E}">
        <p14:creationId xmlns:p14="http://schemas.microsoft.com/office/powerpoint/2010/main" val="2558457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Create a New F# Project</a:t>
            </a:r>
          </a:p>
        </p:txBody>
      </p:sp>
      <p:sp>
        <p:nvSpPr>
          <p:cNvPr id="5" name="TextBox 4">
            <a:extLst>
              <a:ext uri="{FF2B5EF4-FFF2-40B4-BE49-F238E27FC236}">
                <a16:creationId xmlns:a16="http://schemas.microsoft.com/office/drawing/2014/main" id="{0A13636A-402F-4498-A379-E7DF369C360E}"/>
              </a:ext>
            </a:extLst>
          </p:cNvPr>
          <p:cNvSpPr txBox="1"/>
          <p:nvPr/>
        </p:nvSpPr>
        <p:spPr>
          <a:xfrm>
            <a:off x="3064413" y="2907296"/>
            <a:ext cx="6128824" cy="369332"/>
          </a:xfrm>
          <a:prstGeom prst="rect">
            <a:avLst/>
          </a:prstGeom>
          <a:noFill/>
        </p:spPr>
        <p:txBody>
          <a:bodyPr wrap="square">
            <a:spAutoFit/>
          </a:bodyPr>
          <a:lstStyle/>
          <a:p>
            <a:pPr algn="ctr" defTabSz="914423"/>
            <a:r>
              <a:rPr lang="en-US" dirty="0">
                <a:solidFill>
                  <a:srgbClr val="404040"/>
                </a:solidFill>
                <a:latin typeface="PS TT Commons DemiBold"/>
              </a:rPr>
              <a:t>dotnet new console -n fsharp1 -o </a:t>
            </a:r>
            <a:r>
              <a:rPr lang="en-US" dirty="0" err="1">
                <a:solidFill>
                  <a:srgbClr val="404040"/>
                </a:solidFill>
                <a:latin typeface="PS TT Commons DemiBold"/>
              </a:rPr>
              <a:t>src</a:t>
            </a:r>
            <a:r>
              <a:rPr lang="en-US" dirty="0">
                <a:solidFill>
                  <a:srgbClr val="404040"/>
                </a:solidFill>
                <a:latin typeface="PS TT Commons DemiBold"/>
              </a:rPr>
              <a:t>/fsharp1 -lang </a:t>
            </a:r>
            <a:r>
              <a:rPr lang="en-US" dirty="0" err="1">
                <a:solidFill>
                  <a:srgbClr val="404040"/>
                </a:solidFill>
                <a:latin typeface="PS TT Commons DemiBold"/>
              </a:rPr>
              <a:t>f#</a:t>
            </a:r>
            <a:r>
              <a:rPr lang="en-US" dirty="0">
                <a:solidFill>
                  <a:srgbClr val="404040"/>
                </a:solidFill>
                <a:latin typeface="PS TT Commons DemiBold"/>
              </a:rPr>
              <a:t> </a:t>
            </a:r>
          </a:p>
        </p:txBody>
      </p:sp>
      <p:sp>
        <p:nvSpPr>
          <p:cNvPr id="14" name="Left Brace 13">
            <a:extLst>
              <a:ext uri="{FF2B5EF4-FFF2-40B4-BE49-F238E27FC236}">
                <a16:creationId xmlns:a16="http://schemas.microsoft.com/office/drawing/2014/main" id="{DCF71E97-D1B9-4D61-AA1F-1FCFBF13ED8B}"/>
              </a:ext>
            </a:extLst>
          </p:cNvPr>
          <p:cNvSpPr/>
          <p:nvPr/>
        </p:nvSpPr>
        <p:spPr>
          <a:xfrm rot="5400000">
            <a:off x="8467400" y="2314868"/>
            <a:ext cx="230246" cy="860357"/>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defTabSz="914423"/>
            <a:endParaRPr lang="en-US">
              <a:solidFill>
                <a:srgbClr val="404040"/>
              </a:solidFill>
              <a:latin typeface="PS TT Commons DemiBold"/>
            </a:endParaRPr>
          </a:p>
        </p:txBody>
      </p:sp>
      <p:sp>
        <p:nvSpPr>
          <p:cNvPr id="15" name="TextBox 14">
            <a:extLst>
              <a:ext uri="{FF2B5EF4-FFF2-40B4-BE49-F238E27FC236}">
                <a16:creationId xmlns:a16="http://schemas.microsoft.com/office/drawing/2014/main" id="{FCD51133-8140-4F5E-99F8-61E20DD9AD83}"/>
              </a:ext>
            </a:extLst>
          </p:cNvPr>
          <p:cNvSpPr txBox="1"/>
          <p:nvPr/>
        </p:nvSpPr>
        <p:spPr>
          <a:xfrm>
            <a:off x="8038183" y="1969332"/>
            <a:ext cx="609600" cy="609600"/>
          </a:xfrm>
          <a:prstGeom prst="rect">
            <a:avLst/>
          </a:prstGeom>
        </p:spPr>
        <p:txBody>
          <a:bodyPr vert="horz" wrap="none" lIns="0" tIns="21980" rIns="43959" bIns="21980" rtlCol="0" anchor="b" anchorCtr="0">
            <a:noAutofit/>
          </a:bodyPr>
          <a:lstStyle/>
          <a:p>
            <a:pPr defTabSz="293016">
              <a:lnSpc>
                <a:spcPct val="85000"/>
              </a:lnSpc>
              <a:spcBef>
                <a:spcPct val="0"/>
              </a:spcBef>
            </a:pPr>
            <a:r>
              <a:rPr lang="en-US" sz="2350" dirty="0">
                <a:solidFill>
                  <a:srgbClr val="E5E5E5">
                    <a:lumMod val="10000"/>
                  </a:srgbClr>
                </a:solidFill>
                <a:latin typeface="PS TT Commons" charset="0"/>
                <a:ea typeface="PS TT Commons" charset="0"/>
                <a:cs typeface="PS TT Commons" charset="0"/>
              </a:rPr>
              <a:t>Use F#!</a:t>
            </a:r>
          </a:p>
        </p:txBody>
      </p:sp>
    </p:spTree>
    <p:extLst>
      <p:ext uri="{BB962C8B-B14F-4D97-AF65-F5344CB8AC3E}">
        <p14:creationId xmlns:p14="http://schemas.microsoft.com/office/powerpoint/2010/main" val="354431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Create a New F# Project</a:t>
            </a:r>
          </a:p>
        </p:txBody>
      </p:sp>
      <p:sp>
        <p:nvSpPr>
          <p:cNvPr id="5" name="TextBox 4">
            <a:extLst>
              <a:ext uri="{FF2B5EF4-FFF2-40B4-BE49-F238E27FC236}">
                <a16:creationId xmlns:a16="http://schemas.microsoft.com/office/drawing/2014/main" id="{0A13636A-402F-4498-A379-E7DF369C360E}"/>
              </a:ext>
            </a:extLst>
          </p:cNvPr>
          <p:cNvSpPr txBox="1"/>
          <p:nvPr/>
        </p:nvSpPr>
        <p:spPr>
          <a:xfrm>
            <a:off x="3064413" y="2907296"/>
            <a:ext cx="6128824" cy="369332"/>
          </a:xfrm>
          <a:prstGeom prst="rect">
            <a:avLst/>
          </a:prstGeom>
          <a:noFill/>
        </p:spPr>
        <p:txBody>
          <a:bodyPr wrap="square">
            <a:spAutoFit/>
          </a:bodyPr>
          <a:lstStyle/>
          <a:p>
            <a:pPr algn="ctr" defTabSz="914423"/>
            <a:r>
              <a:rPr lang="en-US" dirty="0">
                <a:solidFill>
                  <a:srgbClr val="404040"/>
                </a:solidFill>
                <a:latin typeface="PS TT Commons DemiBold"/>
              </a:rPr>
              <a:t>dotnet new console -n fsharp1 -o </a:t>
            </a:r>
            <a:r>
              <a:rPr lang="en-US" dirty="0" err="1">
                <a:solidFill>
                  <a:srgbClr val="404040"/>
                </a:solidFill>
                <a:latin typeface="PS TT Commons DemiBold"/>
              </a:rPr>
              <a:t>src</a:t>
            </a:r>
            <a:r>
              <a:rPr lang="en-US" dirty="0">
                <a:solidFill>
                  <a:srgbClr val="404040"/>
                </a:solidFill>
                <a:latin typeface="PS TT Commons DemiBold"/>
              </a:rPr>
              <a:t>/fsharp1 -lang </a:t>
            </a:r>
            <a:r>
              <a:rPr lang="en-US" dirty="0" err="1">
                <a:solidFill>
                  <a:srgbClr val="404040"/>
                </a:solidFill>
                <a:latin typeface="PS TT Commons DemiBold"/>
              </a:rPr>
              <a:t>f#</a:t>
            </a:r>
            <a:r>
              <a:rPr lang="en-US" dirty="0">
                <a:solidFill>
                  <a:srgbClr val="404040"/>
                </a:solidFill>
                <a:latin typeface="PS TT Commons DemiBold"/>
              </a:rPr>
              <a:t> </a:t>
            </a:r>
          </a:p>
        </p:txBody>
      </p:sp>
      <p:pic>
        <p:nvPicPr>
          <p:cNvPr id="4" name="Picture 3">
            <a:extLst>
              <a:ext uri="{FF2B5EF4-FFF2-40B4-BE49-F238E27FC236}">
                <a16:creationId xmlns:a16="http://schemas.microsoft.com/office/drawing/2014/main" id="{F0E51846-405E-42C3-A72B-9D0F39564DF5}"/>
              </a:ext>
            </a:extLst>
          </p:cNvPr>
          <p:cNvPicPr>
            <a:picLocks noChangeAspect="1"/>
          </p:cNvPicPr>
          <p:nvPr/>
        </p:nvPicPr>
        <p:blipFill>
          <a:blip r:embed="rId2"/>
          <a:stretch>
            <a:fillRect/>
          </a:stretch>
        </p:blipFill>
        <p:spPr>
          <a:xfrm>
            <a:off x="3609115" y="3429000"/>
            <a:ext cx="4973771" cy="1949285"/>
          </a:xfrm>
          <a:prstGeom prst="rect">
            <a:avLst/>
          </a:prstGeom>
        </p:spPr>
      </p:pic>
    </p:spTree>
    <p:extLst>
      <p:ext uri="{BB962C8B-B14F-4D97-AF65-F5344CB8AC3E}">
        <p14:creationId xmlns:p14="http://schemas.microsoft.com/office/powerpoint/2010/main" val="459727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New F# Project Structure</a:t>
            </a:r>
          </a:p>
        </p:txBody>
      </p:sp>
      <p:pic>
        <p:nvPicPr>
          <p:cNvPr id="6" name="Picture 5">
            <a:extLst>
              <a:ext uri="{FF2B5EF4-FFF2-40B4-BE49-F238E27FC236}">
                <a16:creationId xmlns:a16="http://schemas.microsoft.com/office/drawing/2014/main" id="{EAC5CBA7-F47A-4612-8641-858C91949858}"/>
              </a:ext>
            </a:extLst>
          </p:cNvPr>
          <p:cNvPicPr>
            <a:picLocks noChangeAspect="1"/>
          </p:cNvPicPr>
          <p:nvPr/>
        </p:nvPicPr>
        <p:blipFill>
          <a:blip r:embed="rId2"/>
          <a:stretch>
            <a:fillRect/>
          </a:stretch>
        </p:blipFill>
        <p:spPr>
          <a:xfrm>
            <a:off x="3347044" y="2568087"/>
            <a:ext cx="5497912" cy="1721827"/>
          </a:xfrm>
          <a:prstGeom prst="rect">
            <a:avLst/>
          </a:prstGeom>
        </p:spPr>
      </p:pic>
    </p:spTree>
    <p:extLst>
      <p:ext uri="{BB962C8B-B14F-4D97-AF65-F5344CB8AC3E}">
        <p14:creationId xmlns:p14="http://schemas.microsoft.com/office/powerpoint/2010/main" val="253611572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C741C1-2FF0-4943-95FF-98F07C0F0772}"/>
              </a:ext>
            </a:extLst>
          </p:cNvPr>
          <p:cNvSpPr>
            <a:spLocks noGrp="1"/>
          </p:cNvSpPr>
          <p:nvPr>
            <p:ph type="title"/>
          </p:nvPr>
        </p:nvSpPr>
        <p:spPr/>
        <p:txBody>
          <a:bodyPr/>
          <a:lstStyle/>
          <a:p>
            <a:r>
              <a:rPr lang="en-US" dirty="0"/>
              <a:t>.NET 6.0 Default Application</a:t>
            </a:r>
          </a:p>
        </p:txBody>
      </p:sp>
      <p:pic>
        <p:nvPicPr>
          <p:cNvPr id="9" name="Picture 8">
            <a:extLst>
              <a:ext uri="{FF2B5EF4-FFF2-40B4-BE49-F238E27FC236}">
                <a16:creationId xmlns:a16="http://schemas.microsoft.com/office/drawing/2014/main" id="{9D80DCA7-E072-433A-B253-A656A04D72B0}"/>
              </a:ext>
            </a:extLst>
          </p:cNvPr>
          <p:cNvPicPr>
            <a:picLocks noChangeAspect="1"/>
          </p:cNvPicPr>
          <p:nvPr/>
        </p:nvPicPr>
        <p:blipFill>
          <a:blip r:embed="rId2"/>
          <a:stretch>
            <a:fillRect/>
          </a:stretch>
        </p:blipFill>
        <p:spPr>
          <a:xfrm>
            <a:off x="2597068" y="2964951"/>
            <a:ext cx="6997865" cy="928099"/>
          </a:xfrm>
          <a:prstGeom prst="rect">
            <a:avLst/>
          </a:prstGeom>
        </p:spPr>
      </p:pic>
    </p:spTree>
    <p:extLst>
      <p:ext uri="{BB962C8B-B14F-4D97-AF65-F5344CB8AC3E}">
        <p14:creationId xmlns:p14="http://schemas.microsoft.com/office/powerpoint/2010/main" val="36413965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F# 6 Fundamentals</a:t>
            </a:r>
          </a:p>
        </p:txBody>
      </p:sp>
      <p:sp>
        <p:nvSpPr>
          <p:cNvPr id="3" name="Text Placeholder 2"/>
          <p:cNvSpPr>
            <a:spLocks noGrp="1"/>
          </p:cNvSpPr>
          <p:nvPr>
            <p:ph type="body" sz="quarter" idx="11"/>
          </p:nvPr>
        </p:nvSpPr>
        <p:spPr/>
        <p:txBody>
          <a:bodyPr/>
          <a:lstStyle/>
          <a:p>
            <a:r>
              <a:rPr lang="en-US" dirty="0"/>
              <a:t>Getting Started with F# 6 and .NET 6</a:t>
            </a:r>
          </a:p>
        </p:txBody>
      </p:sp>
      <p:sp>
        <p:nvSpPr>
          <p:cNvPr id="4" name="Text Placeholder 3"/>
          <p:cNvSpPr>
            <a:spLocks noGrp="1"/>
          </p:cNvSpPr>
          <p:nvPr>
            <p:ph type="body" sz="quarter" idx="12"/>
          </p:nvPr>
        </p:nvSpPr>
        <p:spPr/>
        <p:txBody>
          <a:bodyPr/>
          <a:lstStyle/>
          <a:p>
            <a:r>
              <a:rPr lang="en-US" dirty="0"/>
              <a:t>Michael Heydt</a:t>
            </a:r>
          </a:p>
        </p:txBody>
      </p:sp>
      <p:sp>
        <p:nvSpPr>
          <p:cNvPr id="5" name="Text Placeholder 4"/>
          <p:cNvSpPr>
            <a:spLocks noGrp="1"/>
          </p:cNvSpPr>
          <p:nvPr>
            <p:ph type="body" sz="quarter" idx="13"/>
          </p:nvPr>
        </p:nvSpPr>
        <p:spPr/>
        <p:txBody>
          <a:bodyPr/>
          <a:lstStyle/>
          <a:p>
            <a:r>
              <a:rPr lang="en-US" dirty="0"/>
              <a:t>Developer and Trainer</a:t>
            </a:r>
          </a:p>
        </p:txBody>
      </p:sp>
      <p:sp>
        <p:nvSpPr>
          <p:cNvPr id="6" name="Text Placeholder 5"/>
          <p:cNvSpPr>
            <a:spLocks noGrp="1"/>
          </p:cNvSpPr>
          <p:nvPr>
            <p:ph type="body" sz="quarter" idx="14"/>
          </p:nvPr>
        </p:nvSpPr>
        <p:spPr/>
        <p:txBody>
          <a:bodyPr/>
          <a:lstStyle/>
          <a:p>
            <a:r>
              <a:rPr lang="en-US" dirty="0"/>
              <a:t>@mikeheydt    www.smac.io</a:t>
            </a:r>
          </a:p>
        </p:txBody>
      </p:sp>
      <p:sp>
        <p:nvSpPr>
          <p:cNvPr id="9" name="Picture Placeholder 8">
            <a:extLst>
              <a:ext uri="{FF2B5EF4-FFF2-40B4-BE49-F238E27FC236}">
                <a16:creationId xmlns:a16="http://schemas.microsoft.com/office/drawing/2014/main" id="{7F071B1E-E73C-4809-B5D4-FD5F033C34F8}"/>
              </a:ext>
            </a:extLst>
          </p:cNvPr>
          <p:cNvSpPr>
            <a:spLocks noGrp="1"/>
          </p:cNvSpPr>
          <p:nvPr>
            <p:ph type="pic" sz="quarter" idx="15"/>
          </p:nvPr>
        </p:nvSpPr>
        <p:spPr/>
      </p:sp>
    </p:spTree>
    <p:extLst>
      <p:ext uri="{BB962C8B-B14F-4D97-AF65-F5344CB8AC3E}">
        <p14:creationId xmlns:p14="http://schemas.microsoft.com/office/powerpoint/2010/main" val="346563949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C741C1-2FF0-4943-95FF-98F07C0F0772}"/>
              </a:ext>
            </a:extLst>
          </p:cNvPr>
          <p:cNvSpPr>
            <a:spLocks noGrp="1"/>
          </p:cNvSpPr>
          <p:nvPr>
            <p:ph type="title"/>
          </p:nvPr>
        </p:nvSpPr>
        <p:spPr/>
        <p:txBody>
          <a:bodyPr/>
          <a:lstStyle/>
          <a:p>
            <a:r>
              <a:rPr lang="en-US" dirty="0"/>
              <a:t>.NET 5.0 Default Application</a:t>
            </a:r>
          </a:p>
        </p:txBody>
      </p:sp>
      <p:pic>
        <p:nvPicPr>
          <p:cNvPr id="7" name="Picture 6">
            <a:extLst>
              <a:ext uri="{FF2B5EF4-FFF2-40B4-BE49-F238E27FC236}">
                <a16:creationId xmlns:a16="http://schemas.microsoft.com/office/drawing/2014/main" id="{C06CFB60-5827-4C78-A65A-A2B2D1E0C436}"/>
              </a:ext>
            </a:extLst>
          </p:cNvPr>
          <p:cNvPicPr>
            <a:picLocks noChangeAspect="1"/>
          </p:cNvPicPr>
          <p:nvPr/>
        </p:nvPicPr>
        <p:blipFill>
          <a:blip r:embed="rId2"/>
          <a:stretch>
            <a:fillRect/>
          </a:stretch>
        </p:blipFill>
        <p:spPr>
          <a:xfrm>
            <a:off x="3008446" y="1936160"/>
            <a:ext cx="6175108" cy="2985681"/>
          </a:xfrm>
          <a:prstGeom prst="rect">
            <a:avLst/>
          </a:prstGeom>
        </p:spPr>
      </p:pic>
    </p:spTree>
    <p:extLst>
      <p:ext uri="{BB962C8B-B14F-4D97-AF65-F5344CB8AC3E}">
        <p14:creationId xmlns:p14="http://schemas.microsoft.com/office/powerpoint/2010/main" val="233104624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Build F# Project</a:t>
            </a:r>
          </a:p>
        </p:txBody>
      </p:sp>
      <p:sp>
        <p:nvSpPr>
          <p:cNvPr id="5" name="TextBox 4">
            <a:extLst>
              <a:ext uri="{FF2B5EF4-FFF2-40B4-BE49-F238E27FC236}">
                <a16:creationId xmlns:a16="http://schemas.microsoft.com/office/drawing/2014/main" id="{0A13636A-402F-4498-A379-E7DF369C360E}"/>
              </a:ext>
            </a:extLst>
          </p:cNvPr>
          <p:cNvSpPr txBox="1"/>
          <p:nvPr/>
        </p:nvSpPr>
        <p:spPr>
          <a:xfrm>
            <a:off x="3031588" y="2002665"/>
            <a:ext cx="6128824" cy="369332"/>
          </a:xfrm>
          <a:prstGeom prst="rect">
            <a:avLst/>
          </a:prstGeom>
          <a:noFill/>
        </p:spPr>
        <p:txBody>
          <a:bodyPr wrap="square">
            <a:spAutoFit/>
          </a:bodyPr>
          <a:lstStyle/>
          <a:p>
            <a:pPr algn="ctr" defTabSz="914423"/>
            <a:r>
              <a:rPr lang="en-US" dirty="0">
                <a:solidFill>
                  <a:srgbClr val="404040"/>
                </a:solidFill>
                <a:latin typeface="PS TT Commons DemiBold"/>
              </a:rPr>
              <a:t>dotnet build</a:t>
            </a:r>
          </a:p>
        </p:txBody>
      </p:sp>
      <p:pic>
        <p:nvPicPr>
          <p:cNvPr id="4" name="Picture 3">
            <a:extLst>
              <a:ext uri="{FF2B5EF4-FFF2-40B4-BE49-F238E27FC236}">
                <a16:creationId xmlns:a16="http://schemas.microsoft.com/office/drawing/2014/main" id="{3B01DF57-FE6D-4FB9-9244-E90318C100A9}"/>
              </a:ext>
            </a:extLst>
          </p:cNvPr>
          <p:cNvPicPr>
            <a:picLocks noChangeAspect="1"/>
          </p:cNvPicPr>
          <p:nvPr/>
        </p:nvPicPr>
        <p:blipFill>
          <a:blip r:embed="rId2"/>
          <a:stretch>
            <a:fillRect/>
          </a:stretch>
        </p:blipFill>
        <p:spPr>
          <a:xfrm>
            <a:off x="3180805" y="2705583"/>
            <a:ext cx="5830694" cy="2812079"/>
          </a:xfrm>
          <a:prstGeom prst="rect">
            <a:avLst/>
          </a:prstGeom>
        </p:spPr>
      </p:pic>
    </p:spTree>
    <p:extLst>
      <p:ext uri="{BB962C8B-B14F-4D97-AF65-F5344CB8AC3E}">
        <p14:creationId xmlns:p14="http://schemas.microsoft.com/office/powerpoint/2010/main" val="178373547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Build F# Project</a:t>
            </a:r>
          </a:p>
        </p:txBody>
      </p:sp>
      <p:sp>
        <p:nvSpPr>
          <p:cNvPr id="5" name="TextBox 4">
            <a:extLst>
              <a:ext uri="{FF2B5EF4-FFF2-40B4-BE49-F238E27FC236}">
                <a16:creationId xmlns:a16="http://schemas.microsoft.com/office/drawing/2014/main" id="{0A13636A-402F-4498-A379-E7DF369C360E}"/>
              </a:ext>
            </a:extLst>
          </p:cNvPr>
          <p:cNvSpPr txBox="1"/>
          <p:nvPr/>
        </p:nvSpPr>
        <p:spPr>
          <a:xfrm>
            <a:off x="3031588" y="1993139"/>
            <a:ext cx="6128824" cy="369332"/>
          </a:xfrm>
          <a:prstGeom prst="rect">
            <a:avLst/>
          </a:prstGeom>
          <a:noFill/>
        </p:spPr>
        <p:txBody>
          <a:bodyPr wrap="square">
            <a:spAutoFit/>
          </a:bodyPr>
          <a:lstStyle/>
          <a:p>
            <a:pPr algn="ctr" defTabSz="914423"/>
            <a:r>
              <a:rPr lang="en-US" dirty="0">
                <a:solidFill>
                  <a:srgbClr val="404040"/>
                </a:solidFill>
                <a:latin typeface="PS TT Commons DemiBold"/>
              </a:rPr>
              <a:t>dotnet run</a:t>
            </a:r>
          </a:p>
        </p:txBody>
      </p:sp>
      <p:pic>
        <p:nvPicPr>
          <p:cNvPr id="7" name="Picture 6">
            <a:extLst>
              <a:ext uri="{FF2B5EF4-FFF2-40B4-BE49-F238E27FC236}">
                <a16:creationId xmlns:a16="http://schemas.microsoft.com/office/drawing/2014/main" id="{FED5FFB9-5D27-4E7F-8E5B-FCB09CA14D11}"/>
              </a:ext>
            </a:extLst>
          </p:cNvPr>
          <p:cNvPicPr>
            <a:picLocks noChangeAspect="1"/>
          </p:cNvPicPr>
          <p:nvPr/>
        </p:nvPicPr>
        <p:blipFill>
          <a:blip r:embed="rId2"/>
          <a:stretch>
            <a:fillRect/>
          </a:stretch>
        </p:blipFill>
        <p:spPr>
          <a:xfrm>
            <a:off x="4533589" y="2696474"/>
            <a:ext cx="3124823" cy="677181"/>
          </a:xfrm>
          <a:prstGeom prst="rect">
            <a:avLst/>
          </a:prstGeom>
        </p:spPr>
      </p:pic>
    </p:spTree>
    <p:extLst>
      <p:ext uri="{BB962C8B-B14F-4D97-AF65-F5344CB8AC3E}">
        <p14:creationId xmlns:p14="http://schemas.microsoft.com/office/powerpoint/2010/main" val="132348564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“dotnet </a:t>
            </a:r>
            <a:r>
              <a:rPr lang="en-US" dirty="0" err="1"/>
              <a:t>fsi</a:t>
            </a:r>
            <a:r>
              <a:rPr lang="en-US" dirty="0"/>
              <a:t>” Command</a:t>
            </a:r>
          </a:p>
        </p:txBody>
      </p:sp>
      <p:pic>
        <p:nvPicPr>
          <p:cNvPr id="4" name="Picture 3">
            <a:extLst>
              <a:ext uri="{FF2B5EF4-FFF2-40B4-BE49-F238E27FC236}">
                <a16:creationId xmlns:a16="http://schemas.microsoft.com/office/drawing/2014/main" id="{495CCE12-F2AF-4DAE-AB7D-B8F3E77F029E}"/>
              </a:ext>
            </a:extLst>
          </p:cNvPr>
          <p:cNvPicPr>
            <a:picLocks noChangeAspect="1"/>
          </p:cNvPicPr>
          <p:nvPr/>
        </p:nvPicPr>
        <p:blipFill>
          <a:blip r:embed="rId3"/>
          <a:stretch>
            <a:fillRect/>
          </a:stretch>
        </p:blipFill>
        <p:spPr>
          <a:xfrm>
            <a:off x="1472983" y="1787832"/>
            <a:ext cx="9246035" cy="4081522"/>
          </a:xfrm>
          <a:prstGeom prst="rect">
            <a:avLst/>
          </a:prstGeom>
        </p:spPr>
      </p:pic>
    </p:spTree>
    <p:extLst>
      <p:ext uri="{BB962C8B-B14F-4D97-AF65-F5344CB8AC3E}">
        <p14:creationId xmlns:p14="http://schemas.microsoft.com/office/powerpoint/2010/main" val="202487375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Run an F# Script</a:t>
            </a:r>
          </a:p>
        </p:txBody>
      </p:sp>
      <p:sp>
        <p:nvSpPr>
          <p:cNvPr id="6" name="TextBox 5">
            <a:extLst>
              <a:ext uri="{FF2B5EF4-FFF2-40B4-BE49-F238E27FC236}">
                <a16:creationId xmlns:a16="http://schemas.microsoft.com/office/drawing/2014/main" id="{48E5DFFE-6EF1-4E3A-AB0C-F9DF0B7FD7B0}"/>
              </a:ext>
            </a:extLst>
          </p:cNvPr>
          <p:cNvSpPr txBox="1"/>
          <p:nvPr/>
        </p:nvSpPr>
        <p:spPr>
          <a:xfrm>
            <a:off x="3031588" y="1994652"/>
            <a:ext cx="6128824" cy="369332"/>
          </a:xfrm>
          <a:prstGeom prst="rect">
            <a:avLst/>
          </a:prstGeom>
          <a:noFill/>
        </p:spPr>
        <p:txBody>
          <a:bodyPr wrap="square">
            <a:spAutoFit/>
          </a:bodyPr>
          <a:lstStyle/>
          <a:p>
            <a:pPr algn="ctr" defTabSz="914423"/>
            <a:r>
              <a:rPr lang="en-US" dirty="0">
                <a:solidFill>
                  <a:srgbClr val="404040"/>
                </a:solidFill>
                <a:latin typeface="PS TT Commons DemiBold"/>
              </a:rPr>
              <a:t>dotnet </a:t>
            </a:r>
            <a:r>
              <a:rPr lang="en-US" dirty="0" err="1">
                <a:solidFill>
                  <a:srgbClr val="404040"/>
                </a:solidFill>
                <a:latin typeface="PS TT Commons DemiBold"/>
              </a:rPr>
              <a:t>fsi</a:t>
            </a:r>
            <a:r>
              <a:rPr lang="en-US" dirty="0">
                <a:solidFill>
                  <a:srgbClr val="404040"/>
                </a:solidFill>
                <a:latin typeface="PS TT Commons DemiBold"/>
              </a:rPr>
              <a:t> [</a:t>
            </a:r>
            <a:r>
              <a:rPr lang="en-US" dirty="0" err="1">
                <a:solidFill>
                  <a:srgbClr val="404040"/>
                </a:solidFill>
                <a:latin typeface="PS TT Commons DemiBold"/>
              </a:rPr>
              <a:t>script.fsx</a:t>
            </a:r>
            <a:r>
              <a:rPr lang="en-US" dirty="0">
                <a:solidFill>
                  <a:srgbClr val="404040"/>
                </a:solidFill>
                <a:latin typeface="PS TT Commons DemiBold"/>
              </a:rPr>
              <a:t> [&lt;arguments&gt;]]</a:t>
            </a:r>
          </a:p>
        </p:txBody>
      </p:sp>
      <p:pic>
        <p:nvPicPr>
          <p:cNvPr id="18" name="Picture 17">
            <a:extLst>
              <a:ext uri="{FF2B5EF4-FFF2-40B4-BE49-F238E27FC236}">
                <a16:creationId xmlns:a16="http://schemas.microsoft.com/office/drawing/2014/main" id="{92939370-6956-4A55-8615-F28384A54103}"/>
              </a:ext>
            </a:extLst>
          </p:cNvPr>
          <p:cNvPicPr>
            <a:picLocks noChangeAspect="1"/>
          </p:cNvPicPr>
          <p:nvPr/>
        </p:nvPicPr>
        <p:blipFill>
          <a:blip r:embed="rId3"/>
          <a:stretch>
            <a:fillRect/>
          </a:stretch>
        </p:blipFill>
        <p:spPr>
          <a:xfrm>
            <a:off x="4383110" y="2778126"/>
            <a:ext cx="3425781" cy="1241325"/>
          </a:xfrm>
          <a:prstGeom prst="rect">
            <a:avLst/>
          </a:prstGeom>
        </p:spPr>
      </p:pic>
    </p:spTree>
    <p:extLst>
      <p:ext uri="{BB962C8B-B14F-4D97-AF65-F5344CB8AC3E}">
        <p14:creationId xmlns:p14="http://schemas.microsoft.com/office/powerpoint/2010/main" val="353663339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5019676" y="542544"/>
            <a:ext cx="7000874" cy="5779008"/>
          </a:xfrm>
        </p:spPr>
        <p:txBody>
          <a:bodyPr/>
          <a:lstStyle/>
          <a:p>
            <a:r>
              <a:rPr lang="en-US" dirty="0"/>
              <a:t>Create and run an F# console app with the CLI</a:t>
            </a:r>
          </a:p>
          <a:p>
            <a:pPr lvl="1"/>
            <a:r>
              <a:rPr lang="en-US" dirty="0"/>
              <a:t>Create project with “dotnet new”</a:t>
            </a:r>
          </a:p>
          <a:p>
            <a:pPr lvl="1"/>
            <a:r>
              <a:rPr lang="en-US" dirty="0"/>
              <a:t>Build project with “dotnet build”</a:t>
            </a:r>
          </a:p>
          <a:p>
            <a:pPr lvl="1"/>
            <a:r>
              <a:rPr lang="en-US" dirty="0"/>
              <a:t>Run project with “dotnet run”</a:t>
            </a:r>
          </a:p>
        </p:txBody>
      </p:sp>
    </p:spTree>
    <p:extLst>
      <p:ext uri="{BB962C8B-B14F-4D97-AF65-F5344CB8AC3E}">
        <p14:creationId xmlns:p14="http://schemas.microsoft.com/office/powerpoint/2010/main" val="386617882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5097864" y="542544"/>
            <a:ext cx="6545496" cy="5779008"/>
          </a:xfrm>
        </p:spPr>
        <p:txBody>
          <a:bodyPr/>
          <a:lstStyle/>
          <a:p>
            <a:r>
              <a:rPr lang="en-US" dirty="0"/>
              <a:t>Edit an run a console app with VS Code</a:t>
            </a:r>
          </a:p>
          <a:p>
            <a:pPr lvl="1"/>
            <a:r>
              <a:rPr lang="en-US" dirty="0"/>
              <a:t>Create project with “dotnet new”</a:t>
            </a:r>
          </a:p>
          <a:p>
            <a:pPr lvl="1"/>
            <a:r>
              <a:rPr lang="en-US" dirty="0"/>
              <a:t>Start VS Code</a:t>
            </a:r>
          </a:p>
          <a:p>
            <a:pPr lvl="1"/>
            <a:r>
              <a:rPr lang="en-US" dirty="0"/>
              <a:t>Configure VS Code to run F# the project</a:t>
            </a:r>
          </a:p>
        </p:txBody>
      </p:sp>
    </p:spTree>
    <p:extLst>
      <p:ext uri="{BB962C8B-B14F-4D97-AF65-F5344CB8AC3E}">
        <p14:creationId xmlns:p14="http://schemas.microsoft.com/office/powerpoint/2010/main" val="202374510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5097864" y="542544"/>
            <a:ext cx="6545496" cy="5779008"/>
          </a:xfrm>
        </p:spPr>
        <p:txBody>
          <a:bodyPr/>
          <a:lstStyle/>
          <a:p>
            <a:r>
              <a:rPr lang="en-US" dirty="0"/>
              <a:t>Debug F# with VS Code</a:t>
            </a:r>
          </a:p>
          <a:p>
            <a:pPr lvl="1"/>
            <a:r>
              <a:rPr lang="en-US" dirty="0"/>
              <a:t>Set breakpoints</a:t>
            </a:r>
          </a:p>
          <a:p>
            <a:pPr lvl="1"/>
            <a:r>
              <a:rPr lang="en-US" dirty="0"/>
              <a:t>Examine variable values</a:t>
            </a:r>
          </a:p>
        </p:txBody>
      </p:sp>
    </p:spTree>
    <p:extLst>
      <p:ext uri="{BB962C8B-B14F-4D97-AF65-F5344CB8AC3E}">
        <p14:creationId xmlns:p14="http://schemas.microsoft.com/office/powerpoint/2010/main" val="265029059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a:t>Summary</a:t>
            </a:r>
          </a:p>
        </p:txBody>
      </p:sp>
      <p:sp>
        <p:nvSpPr>
          <p:cNvPr id="3" name="Text Placeholder 2"/>
          <p:cNvSpPr>
            <a:spLocks noGrp="1"/>
          </p:cNvSpPr>
          <p:nvPr>
            <p:ph type="body" sz="quarter" idx="14"/>
          </p:nvPr>
        </p:nvSpPr>
        <p:spPr/>
        <p:txBody>
          <a:bodyPr/>
          <a:lstStyle/>
          <a:p>
            <a:r>
              <a:rPr lang="en-US" dirty="0"/>
              <a:t>Use this layout to introduce or summarize</a:t>
            </a:r>
          </a:p>
          <a:p>
            <a:r>
              <a:rPr lang="en-US" dirty="0"/>
              <a:t>Overview</a:t>
            </a:r>
          </a:p>
          <a:p>
            <a:pPr lvl="1"/>
            <a:r>
              <a:rPr lang="en-US" dirty="0"/>
              <a:t>Explain what’s in this section for learners</a:t>
            </a:r>
          </a:p>
          <a:p>
            <a:pPr lvl="1"/>
            <a:r>
              <a:rPr lang="en-US" dirty="0"/>
              <a:t>Layout a problem that will be solved</a:t>
            </a:r>
          </a:p>
          <a:p>
            <a:pPr marL="67737" lvl="1" indent="0">
              <a:spcBef>
                <a:spcPts val="1800"/>
              </a:spcBef>
              <a:buNone/>
            </a:pPr>
            <a:r>
              <a:rPr lang="en-US" dirty="0">
                <a:latin typeface="+mn-lt"/>
              </a:rPr>
              <a:t>Summary</a:t>
            </a:r>
          </a:p>
          <a:p>
            <a:pPr marL="609630" lvl="1" indent="-304815"/>
            <a:r>
              <a:rPr lang="en-US" dirty="0"/>
              <a:t>Revisit problem and solution</a:t>
            </a:r>
          </a:p>
          <a:p>
            <a:pPr marL="609630" lvl="1" indent="-304815"/>
            <a:r>
              <a:rPr lang="en-US" dirty="0"/>
              <a:t>Provide practical takeaways</a:t>
            </a:r>
          </a:p>
        </p:txBody>
      </p:sp>
    </p:spTree>
    <p:extLst>
      <p:ext uri="{BB962C8B-B14F-4D97-AF65-F5344CB8AC3E}">
        <p14:creationId xmlns:p14="http://schemas.microsoft.com/office/powerpoint/2010/main" val="160098664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6BD5C1C-9A82-4F01-A3CB-FE0330546256}"/>
              </a:ext>
            </a:extLst>
          </p:cNvPr>
          <p:cNvPicPr>
            <a:picLocks noChangeAspect="1"/>
          </p:cNvPicPr>
          <p:nvPr/>
        </p:nvPicPr>
        <p:blipFill>
          <a:blip r:embed="rId2"/>
          <a:stretch>
            <a:fillRect/>
          </a:stretch>
        </p:blipFill>
        <p:spPr>
          <a:xfrm>
            <a:off x="1088433" y="1896887"/>
            <a:ext cx="2302468" cy="2747956"/>
          </a:xfrm>
          <a:prstGeom prst="rect">
            <a:avLst/>
          </a:prstGeom>
        </p:spPr>
      </p:pic>
      <p:sp>
        <p:nvSpPr>
          <p:cNvPr id="6" name="Text Placeholder 2">
            <a:extLst>
              <a:ext uri="{FF2B5EF4-FFF2-40B4-BE49-F238E27FC236}">
                <a16:creationId xmlns:a16="http://schemas.microsoft.com/office/drawing/2014/main" id="{B6B2E45D-FBD6-4AA0-8879-AEC202B434F0}"/>
              </a:ext>
            </a:extLst>
          </p:cNvPr>
          <p:cNvSpPr txBox="1">
            <a:spLocks/>
          </p:cNvSpPr>
          <p:nvPr/>
        </p:nvSpPr>
        <p:spPr>
          <a:xfrm>
            <a:off x="4486275" y="2081022"/>
            <a:ext cx="6461760" cy="3076956"/>
          </a:xfrm>
          <a:prstGeom prst="rect">
            <a:avLst/>
          </a:prstGeom>
        </p:spPr>
        <p:txBody>
          <a:bodyPr/>
          <a:lstStyle>
            <a:lvl1pPr marL="85724" marR="0" indent="-85724" algn="l" defTabSz="878982" rtl="0" eaLnBrk="1" fontAlgn="auto" latinLnBrk="0" hangingPunct="1">
              <a:lnSpc>
                <a:spcPct val="100000"/>
              </a:lnSpc>
              <a:spcBef>
                <a:spcPts val="2700"/>
              </a:spcBef>
              <a:spcAft>
                <a:spcPts val="0"/>
              </a:spcAft>
              <a:buClrTx/>
              <a:buSzPct val="75000"/>
              <a:buFont typeface="Myriad Pro" panose="020B0503030403020204" pitchFamily="34" charset="0"/>
              <a:buChar char=" "/>
              <a:tabLst/>
              <a:defRPr sz="3000" kern="1200">
                <a:solidFill>
                  <a:schemeClr val="tx1"/>
                </a:solidFill>
                <a:latin typeface="+mn-lt"/>
                <a:ea typeface="+mn-ea"/>
                <a:cs typeface="+mn-cs"/>
              </a:defRPr>
            </a:lvl1pPr>
            <a:lvl2pPr marL="878982" marR="0" indent="-433384" algn="l" defTabSz="878982" rtl="0" eaLnBrk="1" fontAlgn="auto" latinLnBrk="0" hangingPunct="1">
              <a:lnSpc>
                <a:spcPct val="100000"/>
              </a:lnSpc>
              <a:spcBef>
                <a:spcPts val="900"/>
              </a:spcBef>
              <a:spcAft>
                <a:spcPts val="0"/>
              </a:spcAft>
              <a:buClrTx/>
              <a:buSzPct val="75000"/>
              <a:buFont typeface="Lucida Grande"/>
              <a:buChar char="-"/>
              <a:tabLst/>
              <a:defRPr sz="3000" b="0" i="0" kern="1200" baseline="0">
                <a:solidFill>
                  <a:schemeClr val="tx1"/>
                </a:solidFill>
                <a:latin typeface="PS TT Commons" charset="0"/>
                <a:ea typeface="PS TT Commons" charset="0"/>
                <a:cs typeface="PS TT Commons" charset="0"/>
              </a:defRPr>
            </a:lvl2pPr>
            <a:lvl3pPr marL="1324580" marR="0" indent="-430336" algn="l" defTabSz="878982" rtl="0" eaLnBrk="1" fontAlgn="auto" latinLnBrk="0" hangingPunct="1">
              <a:lnSpc>
                <a:spcPct val="100000"/>
              </a:lnSpc>
              <a:spcBef>
                <a:spcPts val="900"/>
              </a:spcBef>
              <a:spcAft>
                <a:spcPts val="0"/>
              </a:spcAft>
              <a:buClrTx/>
              <a:buSzPct val="75000"/>
              <a:buFont typeface="Lucida Grande"/>
              <a:buChar char="•"/>
              <a:tabLst/>
              <a:defRPr sz="3000" b="0" i="0" kern="1200">
                <a:solidFill>
                  <a:schemeClr val="tx1"/>
                </a:solidFill>
                <a:latin typeface="PS TT Commons" charset="0"/>
                <a:ea typeface="PS TT Commons" charset="0"/>
                <a:cs typeface="PS TT Commons" charset="0"/>
              </a:defRPr>
            </a:lvl3pPr>
            <a:lvl4pPr marL="1800182" marR="0" indent="-476238" algn="l" defTabSz="878982" rtl="0" eaLnBrk="1" fontAlgn="auto" latinLnBrk="0" hangingPunct="1">
              <a:lnSpc>
                <a:spcPct val="100000"/>
              </a:lnSpc>
              <a:spcBef>
                <a:spcPts val="900"/>
              </a:spcBef>
              <a:spcAft>
                <a:spcPts val="0"/>
              </a:spcAft>
              <a:buClrTx/>
              <a:buSzPct val="75000"/>
              <a:buFont typeface="Wingdings" panose="05000000000000000000" pitchFamily="2" charset="2"/>
              <a:buChar char="§"/>
              <a:tabLst/>
              <a:defRPr sz="3000" b="0" i="0" kern="1200">
                <a:solidFill>
                  <a:schemeClr val="tx1"/>
                </a:solidFill>
                <a:latin typeface="PS TT Commons" charset="0"/>
                <a:ea typeface="PS TT Commons" charset="0"/>
                <a:cs typeface="PS TT Commons" charset="0"/>
              </a:defRPr>
            </a:lvl4pPr>
            <a:lvl5pPr marL="2057350" marR="0" indent="-411948" algn="l" defTabSz="878982" rtl="0" eaLnBrk="1" fontAlgn="auto" latinLnBrk="0" hangingPunct="1">
              <a:lnSpc>
                <a:spcPct val="100000"/>
              </a:lnSpc>
              <a:spcBef>
                <a:spcPts val="900"/>
              </a:spcBef>
              <a:spcAft>
                <a:spcPts val="0"/>
              </a:spcAft>
              <a:buClrTx/>
              <a:buSzPct val="75000"/>
              <a:buFont typeface="Myriad Pro Light" panose="020B0403030403020204" pitchFamily="34" charset="0"/>
              <a:buChar char="-"/>
              <a:tabLst/>
              <a:defRPr sz="3000" b="0" i="0" kern="1200">
                <a:solidFill>
                  <a:schemeClr val="tx1"/>
                </a:solidFill>
                <a:latin typeface="PS TT Commons" charset="0"/>
                <a:ea typeface="PS TT Commons" charset="0"/>
                <a:cs typeface="PS TT Commons" charset="0"/>
              </a:defRPr>
            </a:lvl5pPr>
            <a:lvl6pPr marL="2578830" marR="0" indent="-438140" algn="l" defTabSz="878982" rtl="0" eaLnBrk="1" fontAlgn="auto" latinLnBrk="0" hangingPunct="1">
              <a:lnSpc>
                <a:spcPct val="100000"/>
              </a:lnSpc>
              <a:spcBef>
                <a:spcPts val="672"/>
              </a:spcBef>
              <a:spcAft>
                <a:spcPts val="0"/>
              </a:spcAft>
              <a:buClr>
                <a:srgbClr val="404040"/>
              </a:buClr>
              <a:buSzPct val="70000"/>
              <a:buFont typeface="Montserrat"/>
              <a:buChar char=" "/>
              <a:tabLst/>
              <a:defRPr sz="2700" kern="1200">
                <a:solidFill>
                  <a:schemeClr val="tx1"/>
                </a:solidFill>
                <a:latin typeface="+mn-lt"/>
                <a:ea typeface="+mn-ea"/>
                <a:cs typeface="+mn-cs"/>
              </a:defRPr>
            </a:lvl6pPr>
            <a:lvl7pPr marL="3005062" marR="0" indent="-433378" algn="l" defTabSz="878982" rtl="0" eaLnBrk="1" fontAlgn="auto" latinLnBrk="0" hangingPunct="1">
              <a:lnSpc>
                <a:spcPct val="100000"/>
              </a:lnSpc>
              <a:spcBef>
                <a:spcPct val="20000"/>
              </a:spcBef>
              <a:spcAft>
                <a:spcPts val="0"/>
              </a:spcAft>
              <a:buClrTx/>
              <a:buSzPct val="70000"/>
              <a:buFont typeface="Montserrat"/>
              <a:buChar char=" "/>
              <a:tabLst/>
              <a:defRPr sz="2700" kern="1200">
                <a:solidFill>
                  <a:schemeClr val="tx1"/>
                </a:solidFill>
                <a:latin typeface="+mn-lt"/>
                <a:ea typeface="+mn-ea"/>
                <a:cs typeface="+mn-cs"/>
              </a:defRPr>
            </a:lvl7pPr>
            <a:lvl8pPr marL="3428914" marR="0" indent="-423852" algn="l" defTabSz="878982" rtl="0" eaLnBrk="1" fontAlgn="auto" latinLnBrk="0" hangingPunct="1">
              <a:lnSpc>
                <a:spcPct val="100000"/>
              </a:lnSpc>
              <a:spcBef>
                <a:spcPct val="20000"/>
              </a:spcBef>
              <a:spcAft>
                <a:spcPts val="0"/>
              </a:spcAft>
              <a:buClrTx/>
              <a:buSzPct val="70000"/>
              <a:buFont typeface="Montserrat"/>
              <a:buChar char=" "/>
              <a:tabLst/>
              <a:defRPr sz="2700" kern="1200">
                <a:solidFill>
                  <a:schemeClr val="tx1"/>
                </a:solidFill>
                <a:latin typeface="+mn-lt"/>
                <a:ea typeface="+mn-ea"/>
                <a:cs typeface="+mn-cs"/>
              </a:defRPr>
            </a:lvl8pPr>
            <a:lvl9pPr marL="3857530" marR="0" indent="-428616" algn="l" defTabSz="878982" rtl="0" eaLnBrk="1" fontAlgn="auto" latinLnBrk="0" hangingPunct="1">
              <a:lnSpc>
                <a:spcPct val="100000"/>
              </a:lnSpc>
              <a:spcBef>
                <a:spcPct val="20000"/>
              </a:spcBef>
              <a:spcAft>
                <a:spcPts val="0"/>
              </a:spcAft>
              <a:buClrTx/>
              <a:buSzPct val="70000"/>
              <a:buFont typeface="Montserrat"/>
              <a:buChar char=" "/>
              <a:tabLst/>
              <a:defRPr sz="2700" kern="1200">
                <a:solidFill>
                  <a:schemeClr val="tx1"/>
                </a:solidFill>
                <a:latin typeface="+mn-lt"/>
                <a:ea typeface="+mn-ea"/>
                <a:cs typeface="+mn-cs"/>
              </a:defRPr>
            </a:lvl9pPr>
          </a:lstStyle>
          <a:p>
            <a:pPr marL="57152" indent="-57152" defTabSz="586017">
              <a:spcBef>
                <a:spcPts val="1800"/>
              </a:spcBef>
            </a:pPr>
            <a:r>
              <a:rPr lang="en-US" sz="2400" dirty="0">
                <a:solidFill>
                  <a:srgbClr val="FFFFFF"/>
                </a:solidFill>
                <a:latin typeface="PS TT Commons DemiBold"/>
              </a:rPr>
              <a:t>Up next:</a:t>
            </a:r>
          </a:p>
          <a:p>
            <a:pPr marL="57152" indent="-57152" defTabSz="586017">
              <a:spcBef>
                <a:spcPts val="1800"/>
              </a:spcBef>
            </a:pPr>
            <a:r>
              <a:rPr lang="en-US" sz="3600" dirty="0">
                <a:solidFill>
                  <a:srgbClr val="FFFFFF"/>
                </a:solidFill>
                <a:latin typeface="PS TT Commons Light"/>
              </a:rPr>
              <a:t>Functional Programming</a:t>
            </a:r>
          </a:p>
        </p:txBody>
      </p:sp>
    </p:spTree>
    <p:extLst>
      <p:ext uri="{BB962C8B-B14F-4D97-AF65-F5344CB8AC3E}">
        <p14:creationId xmlns:p14="http://schemas.microsoft.com/office/powerpoint/2010/main" val="4036880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1"/>
          </p:nvPr>
        </p:nvSpPr>
        <p:spPr/>
        <p:txBody>
          <a:bodyPr/>
          <a:lstStyle/>
          <a:p>
            <a:r>
              <a:rPr lang="en-US" dirty="0"/>
              <a:t>Learning F# is Awesome!</a:t>
            </a:r>
          </a:p>
        </p:txBody>
      </p:sp>
      <p:sp>
        <p:nvSpPr>
          <p:cNvPr id="3" name="Text Placeholder 2"/>
          <p:cNvSpPr>
            <a:spLocks noGrp="1"/>
          </p:cNvSpPr>
          <p:nvPr>
            <p:ph type="body" sz="quarter" idx="12"/>
          </p:nvPr>
        </p:nvSpPr>
        <p:spPr/>
        <p:txBody>
          <a:bodyPr/>
          <a:lstStyle/>
          <a:p>
            <a:r>
              <a:rPr lang="en-US" dirty="0"/>
              <a:t>It will make you a better programmer</a:t>
            </a:r>
          </a:p>
        </p:txBody>
      </p:sp>
      <p:pic>
        <p:nvPicPr>
          <p:cNvPr id="8" name="Picture 7">
            <a:extLst>
              <a:ext uri="{FF2B5EF4-FFF2-40B4-BE49-F238E27FC236}">
                <a16:creationId xmlns:a16="http://schemas.microsoft.com/office/drawing/2014/main" id="{9686365E-5C22-45EC-961D-4D8EFE7487FE}"/>
              </a:ext>
            </a:extLst>
          </p:cNvPr>
          <p:cNvPicPr>
            <a:picLocks noChangeAspect="1"/>
          </p:cNvPicPr>
          <p:nvPr/>
        </p:nvPicPr>
        <p:blipFill>
          <a:blip r:embed="rId3"/>
          <a:stretch>
            <a:fillRect/>
          </a:stretch>
        </p:blipFill>
        <p:spPr>
          <a:xfrm>
            <a:off x="4841876" y="400899"/>
            <a:ext cx="2727325" cy="3255015"/>
          </a:xfrm>
          <a:prstGeom prst="rect">
            <a:avLst/>
          </a:prstGeom>
        </p:spPr>
      </p:pic>
    </p:spTree>
    <p:extLst>
      <p:ext uri="{BB962C8B-B14F-4D97-AF65-F5344CB8AC3E}">
        <p14:creationId xmlns:p14="http://schemas.microsoft.com/office/powerpoint/2010/main" val="3601794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and functions are separate.  This is considered a benefit over OOPs.</a:t>
            </a:r>
          </a:p>
        </p:txBody>
      </p:sp>
    </p:spTree>
    <p:extLst>
      <p:ext uri="{BB962C8B-B14F-4D97-AF65-F5344CB8AC3E}">
        <p14:creationId xmlns:p14="http://schemas.microsoft.com/office/powerpoint/2010/main" val="250563652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 does support objects, but primarily for interoperation with .NET</a:t>
            </a:r>
          </a:p>
        </p:txBody>
      </p:sp>
    </p:spTree>
    <p:extLst>
      <p:ext uri="{BB962C8B-B14F-4D97-AF65-F5344CB8AC3E}">
        <p14:creationId xmlns:p14="http://schemas.microsoft.com/office/powerpoint/2010/main" val="98029018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 is executed from beginning of file to end.  Only code earlier in the file can be referenced. </a:t>
            </a:r>
          </a:p>
        </p:txBody>
      </p:sp>
    </p:spTree>
    <p:extLst>
      <p:ext uri="{BB962C8B-B14F-4D97-AF65-F5344CB8AC3E}">
        <p14:creationId xmlns:p14="http://schemas.microsoft.com/office/powerpoint/2010/main" val="402157524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 is declarative – what to do</a:t>
            </a:r>
            <a:br>
              <a:rPr lang="en-US" dirty="0"/>
            </a:br>
            <a:r>
              <a:rPr lang="en-US" dirty="0"/>
              <a:t>Not imperative – how to do it</a:t>
            </a:r>
          </a:p>
        </p:txBody>
      </p:sp>
    </p:spTree>
    <p:extLst>
      <p:ext uri="{BB962C8B-B14F-4D97-AF65-F5344CB8AC3E}">
        <p14:creationId xmlns:p14="http://schemas.microsoft.com/office/powerpoint/2010/main" val="5684055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 uses whitespace for scoping instead of brackets {}</a:t>
            </a:r>
          </a:p>
        </p:txBody>
      </p:sp>
    </p:spTree>
    <p:extLst>
      <p:ext uri="{BB962C8B-B14F-4D97-AF65-F5344CB8AC3E}">
        <p14:creationId xmlns:p14="http://schemas.microsoft.com/office/powerpoint/2010/main" val="200993737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F# 6 Fundamentals</a:t>
            </a:r>
          </a:p>
        </p:txBody>
      </p:sp>
      <p:sp>
        <p:nvSpPr>
          <p:cNvPr id="3" name="Text Placeholder 2"/>
          <p:cNvSpPr>
            <a:spLocks noGrp="1"/>
          </p:cNvSpPr>
          <p:nvPr>
            <p:ph type="body" sz="quarter" idx="11"/>
          </p:nvPr>
        </p:nvSpPr>
        <p:spPr/>
        <p:txBody>
          <a:bodyPr/>
          <a:lstStyle/>
          <a:p>
            <a:r>
              <a:rPr lang="en-US" dirty="0"/>
              <a:t>Foundations of Functional Programming with F#</a:t>
            </a:r>
          </a:p>
        </p:txBody>
      </p:sp>
      <p:sp>
        <p:nvSpPr>
          <p:cNvPr id="4" name="Text Placeholder 3"/>
          <p:cNvSpPr>
            <a:spLocks noGrp="1"/>
          </p:cNvSpPr>
          <p:nvPr>
            <p:ph type="body" sz="quarter" idx="12"/>
          </p:nvPr>
        </p:nvSpPr>
        <p:spPr/>
        <p:txBody>
          <a:bodyPr/>
          <a:lstStyle/>
          <a:p>
            <a:r>
              <a:rPr lang="en-US" dirty="0"/>
              <a:t>Michael Heydt</a:t>
            </a:r>
          </a:p>
        </p:txBody>
      </p:sp>
      <p:sp>
        <p:nvSpPr>
          <p:cNvPr id="5" name="Text Placeholder 4"/>
          <p:cNvSpPr>
            <a:spLocks noGrp="1"/>
          </p:cNvSpPr>
          <p:nvPr>
            <p:ph type="body" sz="quarter" idx="13"/>
          </p:nvPr>
        </p:nvSpPr>
        <p:spPr/>
        <p:txBody>
          <a:bodyPr/>
          <a:lstStyle/>
          <a:p>
            <a:r>
              <a:rPr lang="en-US" dirty="0"/>
              <a:t>Developer and Trainer</a:t>
            </a:r>
          </a:p>
        </p:txBody>
      </p:sp>
      <p:sp>
        <p:nvSpPr>
          <p:cNvPr id="6" name="Text Placeholder 5"/>
          <p:cNvSpPr>
            <a:spLocks noGrp="1"/>
          </p:cNvSpPr>
          <p:nvPr>
            <p:ph type="body" sz="quarter" idx="14"/>
          </p:nvPr>
        </p:nvSpPr>
        <p:spPr/>
        <p:txBody>
          <a:bodyPr/>
          <a:lstStyle/>
          <a:p>
            <a:r>
              <a:rPr lang="en-US" dirty="0"/>
              <a:t>@mikeheydt    www.smac.io</a:t>
            </a:r>
          </a:p>
        </p:txBody>
      </p:sp>
      <p:sp>
        <p:nvSpPr>
          <p:cNvPr id="9" name="Picture Placeholder 8">
            <a:extLst>
              <a:ext uri="{FF2B5EF4-FFF2-40B4-BE49-F238E27FC236}">
                <a16:creationId xmlns:a16="http://schemas.microsoft.com/office/drawing/2014/main" id="{8E334966-3486-4F0D-95BA-01C5D229D4F2}"/>
              </a:ext>
            </a:extLst>
          </p:cNvPr>
          <p:cNvSpPr>
            <a:spLocks noGrp="1"/>
          </p:cNvSpPr>
          <p:nvPr>
            <p:ph type="pic" sz="quarter" idx="15"/>
          </p:nvPr>
        </p:nvSpPr>
        <p:spPr/>
      </p:sp>
    </p:spTree>
    <p:extLst>
      <p:ext uri="{BB962C8B-B14F-4D97-AF65-F5344CB8AC3E}">
        <p14:creationId xmlns:p14="http://schemas.microsoft.com/office/powerpoint/2010/main" val="56844383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a:t>Overview</a:t>
            </a:r>
          </a:p>
        </p:txBody>
      </p:sp>
      <p:sp>
        <p:nvSpPr>
          <p:cNvPr id="3" name="Text Placeholder 2"/>
          <p:cNvSpPr>
            <a:spLocks noGrp="1"/>
          </p:cNvSpPr>
          <p:nvPr>
            <p:ph type="body" sz="quarter" idx="14"/>
          </p:nvPr>
        </p:nvSpPr>
        <p:spPr/>
        <p:txBody>
          <a:bodyPr/>
          <a:lstStyle/>
          <a:p>
            <a:r>
              <a:rPr lang="en-US" dirty="0"/>
              <a:t>Topics in the module</a:t>
            </a:r>
          </a:p>
        </p:txBody>
      </p:sp>
    </p:spTree>
    <p:extLst>
      <p:ext uri="{BB962C8B-B14F-4D97-AF65-F5344CB8AC3E}">
        <p14:creationId xmlns:p14="http://schemas.microsoft.com/office/powerpoint/2010/main" val="288382580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 Syntax Basics</a:t>
            </a:r>
          </a:p>
        </p:txBody>
      </p:sp>
    </p:spTree>
    <p:extLst>
      <p:ext uri="{BB962C8B-B14F-4D97-AF65-F5344CB8AC3E}">
        <p14:creationId xmlns:p14="http://schemas.microsoft.com/office/powerpoint/2010/main" val="43939571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Declaring a Variable</a:t>
            </a:r>
          </a:p>
        </p:txBody>
      </p:sp>
    </p:spTree>
    <p:extLst>
      <p:ext uri="{BB962C8B-B14F-4D97-AF65-F5344CB8AC3E}">
        <p14:creationId xmlns:p14="http://schemas.microsoft.com/office/powerpoint/2010/main" val="67067497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a:t>
            </a:r>
          </a:p>
        </p:txBody>
      </p:sp>
    </p:spTree>
    <p:extLst>
      <p:ext uri="{BB962C8B-B14F-4D97-AF65-F5344CB8AC3E}">
        <p14:creationId xmlns:p14="http://schemas.microsoft.com/office/powerpoint/2010/main" val="6227321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7D2345"/>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1"/>
          </p:nvPr>
        </p:nvSpPr>
        <p:spPr/>
        <p:txBody>
          <a:bodyPr/>
          <a:lstStyle/>
          <a:p>
            <a:r>
              <a:rPr lang="en-US" dirty="0"/>
              <a:t>Hello .NET</a:t>
            </a:r>
          </a:p>
        </p:txBody>
      </p:sp>
      <p:sp>
        <p:nvSpPr>
          <p:cNvPr id="3" name="Text Placeholder 2"/>
          <p:cNvSpPr>
            <a:spLocks noGrp="1"/>
          </p:cNvSpPr>
          <p:nvPr>
            <p:ph type="body" sz="quarter" idx="12"/>
          </p:nvPr>
        </p:nvSpPr>
        <p:spPr/>
        <p:txBody>
          <a:bodyPr/>
          <a:lstStyle/>
          <a:p>
            <a:r>
              <a:rPr lang="en-US" dirty="0"/>
              <a:t>Developer Platform</a:t>
            </a:r>
          </a:p>
          <a:p>
            <a:r>
              <a:rPr lang="en-US" dirty="0"/>
              <a:t>Open Source</a:t>
            </a:r>
          </a:p>
          <a:p>
            <a:r>
              <a:rPr lang="en-US" dirty="0"/>
              <a:t>Cross-Platform</a:t>
            </a:r>
          </a:p>
        </p:txBody>
      </p:sp>
      <p:pic>
        <p:nvPicPr>
          <p:cNvPr id="1026" name="Picture 2">
            <a:extLst>
              <a:ext uri="{FF2B5EF4-FFF2-40B4-BE49-F238E27FC236}">
                <a16:creationId xmlns:a16="http://schemas.microsoft.com/office/drawing/2014/main" id="{82360F38-3CC6-4C26-8845-D5EE79BCE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38663" y="658710"/>
            <a:ext cx="3114675" cy="30325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770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6A9F8C-4511-45F3-8C8A-113DB75B2A7B}"/>
              </a:ext>
            </a:extLst>
          </p:cNvPr>
          <p:cNvSpPr>
            <a:spLocks noGrp="1"/>
          </p:cNvSpPr>
          <p:nvPr>
            <p:ph type="title"/>
          </p:nvPr>
        </p:nvSpPr>
        <p:spPr/>
        <p:txBody>
          <a:bodyPr/>
          <a:lstStyle/>
          <a:p>
            <a:r>
              <a:rPr lang="en-US" dirty="0"/>
              <a:t>Expressions vs Statements</a:t>
            </a:r>
          </a:p>
        </p:txBody>
      </p:sp>
    </p:spTree>
    <p:extLst>
      <p:ext uri="{BB962C8B-B14F-4D97-AF65-F5344CB8AC3E}">
        <p14:creationId xmlns:p14="http://schemas.microsoft.com/office/powerpoint/2010/main" val="210339610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Declaring a Function</a:t>
            </a:r>
          </a:p>
        </p:txBody>
      </p:sp>
    </p:spTree>
    <p:extLst>
      <p:ext uri="{BB962C8B-B14F-4D97-AF65-F5344CB8AC3E}">
        <p14:creationId xmlns:p14="http://schemas.microsoft.com/office/powerpoint/2010/main" val="219387351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Conditional Expression: </a:t>
            </a:r>
            <a:r>
              <a:rPr lang="en-US" dirty="0" err="1"/>
              <a:t>if..then..else</a:t>
            </a:r>
            <a:endParaRPr lang="en-US" dirty="0"/>
          </a:p>
        </p:txBody>
      </p:sp>
    </p:spTree>
    <p:extLst>
      <p:ext uri="{BB962C8B-B14F-4D97-AF65-F5344CB8AC3E}">
        <p14:creationId xmlns:p14="http://schemas.microsoft.com/office/powerpoint/2010/main" val="7818697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Reading from the Console</a:t>
            </a:r>
          </a:p>
        </p:txBody>
      </p:sp>
    </p:spTree>
    <p:extLst>
      <p:ext uri="{BB962C8B-B14F-4D97-AF65-F5344CB8AC3E}">
        <p14:creationId xmlns:p14="http://schemas.microsoft.com/office/powerpoint/2010/main" val="89305324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6A9F8C-4511-45F3-8C8A-113DB75B2A7B}"/>
              </a:ext>
            </a:extLst>
          </p:cNvPr>
          <p:cNvSpPr>
            <a:spLocks noGrp="1"/>
          </p:cNvSpPr>
          <p:nvPr>
            <p:ph type="title"/>
          </p:nvPr>
        </p:nvSpPr>
        <p:spPr/>
        <p:txBody>
          <a:bodyPr/>
          <a:lstStyle/>
          <a:p>
            <a:r>
              <a:rPr lang="en-US" dirty="0"/>
              <a:t>Writing to the Console</a:t>
            </a:r>
          </a:p>
        </p:txBody>
      </p:sp>
    </p:spTree>
    <p:extLst>
      <p:ext uri="{BB962C8B-B14F-4D97-AF65-F5344CB8AC3E}">
        <p14:creationId xmlns:p14="http://schemas.microsoft.com/office/powerpoint/2010/main" val="84323630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6A9F8C-4511-45F3-8C8A-113DB75B2A7B}"/>
              </a:ext>
            </a:extLst>
          </p:cNvPr>
          <p:cNvSpPr>
            <a:spLocks noGrp="1"/>
          </p:cNvSpPr>
          <p:nvPr>
            <p:ph type="title"/>
          </p:nvPr>
        </p:nvSpPr>
        <p:spPr/>
        <p:txBody>
          <a:bodyPr/>
          <a:lstStyle/>
          <a:p>
            <a:r>
              <a:rPr lang="en-US" dirty="0"/>
              <a:t>Entry Points</a:t>
            </a:r>
          </a:p>
        </p:txBody>
      </p:sp>
    </p:spTree>
    <p:extLst>
      <p:ext uri="{BB962C8B-B14F-4D97-AF65-F5344CB8AC3E}">
        <p14:creationId xmlns:p14="http://schemas.microsoft.com/office/powerpoint/2010/main" val="316982467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6A9F8C-4511-45F3-8C8A-113DB75B2A7B}"/>
              </a:ext>
            </a:extLst>
          </p:cNvPr>
          <p:cNvSpPr>
            <a:spLocks noGrp="1"/>
          </p:cNvSpPr>
          <p:nvPr>
            <p:ph type="title"/>
          </p:nvPr>
        </p:nvSpPr>
        <p:spPr/>
        <p:txBody>
          <a:bodyPr/>
          <a:lstStyle/>
          <a:p>
            <a:r>
              <a:rPr lang="en-US" dirty="0"/>
              <a:t>Classes</a:t>
            </a:r>
          </a:p>
        </p:txBody>
      </p:sp>
    </p:spTree>
    <p:extLst>
      <p:ext uri="{BB962C8B-B14F-4D97-AF65-F5344CB8AC3E}">
        <p14:creationId xmlns:p14="http://schemas.microsoft.com/office/powerpoint/2010/main" val="416629942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6A9F8C-4511-45F3-8C8A-113DB75B2A7B}"/>
              </a:ext>
            </a:extLst>
          </p:cNvPr>
          <p:cNvSpPr>
            <a:spLocks noGrp="1"/>
          </p:cNvSpPr>
          <p:nvPr>
            <p:ph type="title"/>
          </p:nvPr>
        </p:nvSpPr>
        <p:spPr/>
        <p:txBody>
          <a:bodyPr/>
          <a:lstStyle/>
          <a:p>
            <a:r>
              <a:rPr lang="en-US" dirty="0"/>
              <a:t>Match</a:t>
            </a:r>
          </a:p>
        </p:txBody>
      </p:sp>
    </p:spTree>
    <p:extLst>
      <p:ext uri="{BB962C8B-B14F-4D97-AF65-F5344CB8AC3E}">
        <p14:creationId xmlns:p14="http://schemas.microsoft.com/office/powerpoint/2010/main" val="331495651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Basic types</a:t>
            </a:r>
          </a:p>
        </p:txBody>
      </p:sp>
      <p:sp>
        <p:nvSpPr>
          <p:cNvPr id="2" name="Text Placeholder 1"/>
          <p:cNvSpPr>
            <a:spLocks noGrp="1"/>
          </p:cNvSpPr>
          <p:nvPr>
            <p:ph type="body" sz="quarter" idx="10"/>
          </p:nvPr>
        </p:nvSpPr>
        <p:spPr/>
        <p:txBody>
          <a:bodyPr/>
          <a:lstStyle/>
          <a:p>
            <a:r>
              <a:rPr lang="en-US" dirty="0"/>
              <a:t>Type Name</a:t>
            </a:r>
          </a:p>
          <a:p>
            <a:endParaRPr lang="en-US" dirty="0"/>
          </a:p>
        </p:txBody>
      </p:sp>
      <p:sp>
        <p:nvSpPr>
          <p:cNvPr id="3" name="Text Placeholder 2"/>
          <p:cNvSpPr>
            <a:spLocks noGrp="1"/>
          </p:cNvSpPr>
          <p:nvPr>
            <p:ph type="body" sz="quarter" idx="15"/>
          </p:nvPr>
        </p:nvSpPr>
        <p:spPr>
          <a:xfrm>
            <a:off x="126521" y="2235200"/>
            <a:ext cx="5698547" cy="3928533"/>
          </a:xfrm>
        </p:spPr>
        <p:txBody>
          <a:bodyPr/>
          <a:lstStyle/>
          <a:p>
            <a:r>
              <a:rPr lang="en-US" dirty="0"/>
              <a:t>bool</a:t>
            </a:r>
          </a:p>
          <a:p>
            <a:r>
              <a:rPr lang="en-US" dirty="0"/>
              <a:t>byte / </a:t>
            </a:r>
            <a:r>
              <a:rPr lang="en-US" dirty="0" err="1"/>
              <a:t>sbyte</a:t>
            </a:r>
            <a:endParaRPr lang="en-US" dirty="0"/>
          </a:p>
          <a:p>
            <a:r>
              <a:rPr lang="en-US" dirty="0"/>
              <a:t>Int16 / int32 / int64, uint16 / uint32 / uint64</a:t>
            </a:r>
          </a:p>
          <a:p>
            <a:r>
              <a:rPr lang="en-US" dirty="0"/>
              <a:t>float32, single, float, double, decimal</a:t>
            </a:r>
          </a:p>
          <a:p>
            <a:r>
              <a:rPr lang="en-US" dirty="0"/>
              <a:t>char</a:t>
            </a:r>
          </a:p>
          <a:p>
            <a:r>
              <a:rPr lang="en-US" dirty="0"/>
              <a:t>string</a:t>
            </a:r>
          </a:p>
          <a:p>
            <a:r>
              <a:rPr lang="en-US" dirty="0"/>
              <a:t>unit</a:t>
            </a:r>
          </a:p>
          <a:p>
            <a:endParaRPr lang="en-US" dirty="0"/>
          </a:p>
          <a:p>
            <a:endParaRPr lang="en-US" dirty="0"/>
          </a:p>
          <a:p>
            <a:endParaRPr lang="en-US" dirty="0"/>
          </a:p>
          <a:p>
            <a:endParaRPr lang="en-US" dirty="0"/>
          </a:p>
          <a:p>
            <a:endParaRPr lang="en-US" dirty="0"/>
          </a:p>
        </p:txBody>
      </p:sp>
      <p:sp>
        <p:nvSpPr>
          <p:cNvPr id="4" name="Text Placeholder 3"/>
          <p:cNvSpPr>
            <a:spLocks noGrp="1"/>
          </p:cNvSpPr>
          <p:nvPr>
            <p:ph type="body" sz="quarter" idx="16"/>
          </p:nvPr>
        </p:nvSpPr>
        <p:spPr/>
        <p:txBody>
          <a:bodyPr/>
          <a:lstStyle/>
          <a:p>
            <a:r>
              <a:rPr lang="en-US" dirty="0"/>
              <a:t>.NET Type</a:t>
            </a:r>
          </a:p>
        </p:txBody>
      </p:sp>
      <p:sp>
        <p:nvSpPr>
          <p:cNvPr id="5" name="Text Placeholder 4"/>
          <p:cNvSpPr>
            <a:spLocks noGrp="1"/>
          </p:cNvSpPr>
          <p:nvPr>
            <p:ph type="body" sz="quarter" idx="17"/>
          </p:nvPr>
        </p:nvSpPr>
        <p:spPr>
          <a:xfrm>
            <a:off x="6366935" y="2235200"/>
            <a:ext cx="5825065" cy="3928533"/>
          </a:xfrm>
        </p:spPr>
        <p:txBody>
          <a:bodyPr/>
          <a:lstStyle/>
          <a:p>
            <a:r>
              <a:rPr lang="en-US" dirty="0"/>
              <a:t>Boolean </a:t>
            </a:r>
          </a:p>
          <a:p>
            <a:r>
              <a:rPr lang="en-US" dirty="0"/>
              <a:t>Unsigned / signed byte</a:t>
            </a:r>
          </a:p>
          <a:p>
            <a:r>
              <a:rPr lang="en-US" dirty="0"/>
              <a:t>16, 32 and 64 bit integers</a:t>
            </a:r>
          </a:p>
          <a:p>
            <a:r>
              <a:rPr lang="en-US" dirty="0"/>
              <a:t>32-bit, 64-bit, and 28 digit min float</a:t>
            </a:r>
          </a:p>
          <a:p>
            <a:r>
              <a:rPr lang="en-US" dirty="0"/>
              <a:t>char</a:t>
            </a:r>
          </a:p>
          <a:p>
            <a:r>
              <a:rPr lang="en-US" dirty="0"/>
              <a:t>string</a:t>
            </a:r>
          </a:p>
          <a:p>
            <a:r>
              <a:rPr lang="en-US" dirty="0"/>
              <a:t>N/A</a:t>
            </a:r>
          </a:p>
        </p:txBody>
      </p:sp>
    </p:spTree>
    <p:extLst>
      <p:ext uri="{BB962C8B-B14F-4D97-AF65-F5344CB8AC3E}">
        <p14:creationId xmlns:p14="http://schemas.microsoft.com/office/powerpoint/2010/main" val="23689935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 has access to all .NET types, including objects</a:t>
            </a:r>
          </a:p>
        </p:txBody>
      </p:sp>
    </p:spTree>
    <p:extLst>
      <p:ext uri="{BB962C8B-B14F-4D97-AF65-F5344CB8AC3E}">
        <p14:creationId xmlns:p14="http://schemas.microsoft.com/office/powerpoint/2010/main" val="8380309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Can You Do with .NET?</a:t>
            </a:r>
          </a:p>
        </p:txBody>
      </p:sp>
      <p:sp>
        <p:nvSpPr>
          <p:cNvPr id="12" name="Rectangle: Rounded Corners 11">
            <a:extLst>
              <a:ext uri="{FF2B5EF4-FFF2-40B4-BE49-F238E27FC236}">
                <a16:creationId xmlns:a16="http://schemas.microsoft.com/office/drawing/2014/main" id="{20B6E109-B7CE-4476-AD6F-95609C1010F7}"/>
              </a:ext>
            </a:extLst>
          </p:cNvPr>
          <p:cNvSpPr/>
          <p:nvPr/>
        </p:nvSpPr>
        <p:spPr>
          <a:xfrm>
            <a:off x="4457700" y="1676400"/>
            <a:ext cx="3416300" cy="13335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23">
              <a:defRPr/>
            </a:pPr>
            <a:r>
              <a:rPr lang="en-US" sz="4000" dirty="0">
                <a:solidFill>
                  <a:srgbClr val="FFFFFF"/>
                </a:solidFill>
                <a:latin typeface="PS TT Commons DemiBold"/>
              </a:rPr>
              <a:t>.NET 6</a:t>
            </a:r>
          </a:p>
        </p:txBody>
      </p:sp>
    </p:spTree>
    <p:extLst>
      <p:ext uri="{BB962C8B-B14F-4D97-AF65-F5344CB8AC3E}">
        <p14:creationId xmlns:p14="http://schemas.microsoft.com/office/powerpoint/2010/main" val="405806363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6A9F8C-4511-45F3-8C8A-113DB75B2A7B}"/>
              </a:ext>
            </a:extLst>
          </p:cNvPr>
          <p:cNvSpPr>
            <a:spLocks noGrp="1"/>
          </p:cNvSpPr>
          <p:nvPr>
            <p:ph type="title"/>
          </p:nvPr>
        </p:nvSpPr>
        <p:spPr/>
        <p:txBody>
          <a:bodyPr/>
          <a:lstStyle/>
          <a:p>
            <a:r>
              <a:rPr lang="en-US" dirty="0"/>
              <a:t>Unit</a:t>
            </a:r>
          </a:p>
        </p:txBody>
      </p:sp>
    </p:spTree>
    <p:extLst>
      <p:ext uri="{BB962C8B-B14F-4D97-AF65-F5344CB8AC3E}">
        <p14:creationId xmlns:p14="http://schemas.microsoft.com/office/powerpoint/2010/main" val="222200282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err="1"/>
              <a:t>printf</a:t>
            </a:r>
            <a:r>
              <a:rPr lang="en-US" dirty="0"/>
              <a:t> / </a:t>
            </a:r>
            <a:r>
              <a:rPr lang="en-US" dirty="0" err="1"/>
              <a:t>printfn</a:t>
            </a:r>
            <a:endParaRPr lang="en-US" dirty="0"/>
          </a:p>
        </p:txBody>
      </p:sp>
      <p:sp>
        <p:nvSpPr>
          <p:cNvPr id="2" name="Text Placeholder 1"/>
          <p:cNvSpPr>
            <a:spLocks noGrp="1"/>
          </p:cNvSpPr>
          <p:nvPr>
            <p:ph type="body" sz="quarter" idx="10"/>
          </p:nvPr>
        </p:nvSpPr>
        <p:spPr/>
        <p:txBody>
          <a:bodyPr/>
          <a:lstStyle/>
          <a:p>
            <a:r>
              <a:rPr lang="en-US" dirty="0"/>
              <a:t>Format specifier</a:t>
            </a:r>
          </a:p>
          <a:p>
            <a:endParaRPr lang="en-US" dirty="0"/>
          </a:p>
        </p:txBody>
      </p:sp>
      <p:sp>
        <p:nvSpPr>
          <p:cNvPr id="3" name="Text Placeholder 2"/>
          <p:cNvSpPr>
            <a:spLocks noGrp="1"/>
          </p:cNvSpPr>
          <p:nvPr>
            <p:ph type="body" sz="quarter" idx="15"/>
          </p:nvPr>
        </p:nvSpPr>
        <p:spPr/>
        <p:txBody>
          <a:bodyPr/>
          <a:lstStyle/>
          <a:p>
            <a:r>
              <a:rPr lang="en-US" dirty="0"/>
              <a:t>%A</a:t>
            </a:r>
          </a:p>
          <a:p>
            <a:r>
              <a:rPr lang="en-US" dirty="0"/>
              <a:t>%s</a:t>
            </a:r>
          </a:p>
          <a:p>
            <a:r>
              <a:rPr lang="en-US" dirty="0"/>
              <a:t>%c</a:t>
            </a:r>
          </a:p>
          <a:p>
            <a:r>
              <a:rPr lang="en-US" dirty="0"/>
              <a:t>%d, %i</a:t>
            </a:r>
          </a:p>
          <a:p>
            <a:r>
              <a:rPr lang="en-US" dirty="0"/>
              <a:t>%f, %F</a:t>
            </a:r>
          </a:p>
          <a:p>
            <a:r>
              <a:rPr lang="en-US" dirty="0"/>
              <a:t>%b</a:t>
            </a:r>
          </a:p>
          <a:p>
            <a:r>
              <a:rPr lang="en-US" dirty="0"/>
              <a:t>%%</a:t>
            </a:r>
          </a:p>
          <a:p>
            <a:endParaRPr lang="en-US" dirty="0"/>
          </a:p>
          <a:p>
            <a:endParaRPr lang="en-US" dirty="0"/>
          </a:p>
          <a:p>
            <a:endParaRPr lang="en-US" dirty="0"/>
          </a:p>
          <a:p>
            <a:endParaRPr lang="en-US" dirty="0"/>
          </a:p>
        </p:txBody>
      </p:sp>
      <p:sp>
        <p:nvSpPr>
          <p:cNvPr id="4" name="Text Placeholder 3"/>
          <p:cNvSpPr>
            <a:spLocks noGrp="1"/>
          </p:cNvSpPr>
          <p:nvPr>
            <p:ph type="body" sz="quarter" idx="16"/>
          </p:nvPr>
        </p:nvSpPr>
        <p:spPr/>
        <p:txBody>
          <a:bodyPr/>
          <a:lstStyle/>
          <a:p>
            <a:r>
              <a:rPr lang="en-US" dirty="0"/>
              <a:t>Meaning</a:t>
            </a:r>
          </a:p>
        </p:txBody>
      </p:sp>
      <p:sp>
        <p:nvSpPr>
          <p:cNvPr id="5" name="Text Placeholder 4"/>
          <p:cNvSpPr>
            <a:spLocks noGrp="1"/>
          </p:cNvSpPr>
          <p:nvPr>
            <p:ph type="body" sz="quarter" idx="17"/>
          </p:nvPr>
        </p:nvSpPr>
        <p:spPr/>
        <p:txBody>
          <a:bodyPr/>
          <a:lstStyle/>
          <a:p>
            <a:r>
              <a:rPr lang="en-US" dirty="0"/>
              <a:t>Any value</a:t>
            </a:r>
          </a:p>
          <a:p>
            <a:r>
              <a:rPr lang="en-US" dirty="0"/>
              <a:t>String</a:t>
            </a:r>
          </a:p>
          <a:p>
            <a:r>
              <a:rPr lang="en-US" dirty="0"/>
              <a:t>Char</a:t>
            </a:r>
          </a:p>
          <a:p>
            <a:r>
              <a:rPr lang="en-US" dirty="0"/>
              <a:t>Decimal integer</a:t>
            </a:r>
          </a:p>
          <a:p>
            <a:r>
              <a:rPr lang="en-US" dirty="0"/>
              <a:t>Floating point</a:t>
            </a:r>
          </a:p>
          <a:p>
            <a:r>
              <a:rPr lang="en-US" dirty="0"/>
              <a:t>Boolean (output ‘true’ or ‘false’)</a:t>
            </a:r>
          </a:p>
          <a:p>
            <a:r>
              <a:rPr lang="en-US" dirty="0"/>
              <a:t>Just a ‘%’</a:t>
            </a:r>
          </a:p>
        </p:txBody>
      </p:sp>
    </p:spTree>
    <p:extLst>
      <p:ext uri="{BB962C8B-B14F-4D97-AF65-F5344CB8AC3E}">
        <p14:creationId xmlns:p14="http://schemas.microsoft.com/office/powerpoint/2010/main" val="43956389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Strings</a:t>
            </a:r>
          </a:p>
        </p:txBody>
      </p:sp>
      <p:sp>
        <p:nvSpPr>
          <p:cNvPr id="3" name="Content Placeholder 2"/>
          <p:cNvSpPr>
            <a:spLocks noGrp="1"/>
          </p:cNvSpPr>
          <p:nvPr>
            <p:ph type="body" sz="quarter" idx="18"/>
          </p:nvPr>
        </p:nvSpPr>
        <p:spPr>
          <a:prstGeom prst="rect">
            <a:avLst/>
          </a:prstGeom>
        </p:spPr>
        <p:txBody>
          <a:bodyPr/>
          <a:lstStyle/>
          <a:p>
            <a:r>
              <a:rPr lang="en-US" dirty="0"/>
              <a:t>Information about the code above. Code should be in Roboto Mono font, while slide title and supplemental text should remain in PS TT Commons.</a:t>
            </a:r>
          </a:p>
        </p:txBody>
      </p:sp>
      <p:sp>
        <p:nvSpPr>
          <p:cNvPr id="2" name="Text Placeholder 1"/>
          <p:cNvSpPr>
            <a:spLocks noGrp="1"/>
          </p:cNvSpPr>
          <p:nvPr>
            <p:ph type="body" sz="quarter" idx="10"/>
          </p:nvPr>
        </p:nvSpPr>
        <p:spPr/>
        <p:txBody>
          <a:bodyPr/>
          <a:lstStyle/>
          <a:p>
            <a:r>
              <a:rPr lang="en-US" dirty="0"/>
              <a:t>// Using a verbatim string</a:t>
            </a:r>
          </a:p>
          <a:p>
            <a:r>
              <a:rPr lang="en-US" dirty="0"/>
              <a:t>let xmlFragment1 = @"&lt;book author=""Milton, John"" title=""Paradise Lost""&gt;"</a:t>
            </a:r>
          </a:p>
          <a:p>
            <a:endParaRPr lang="en-US" dirty="0"/>
          </a:p>
          <a:p>
            <a:r>
              <a:rPr lang="en-US" dirty="0"/>
              <a:t>// Using a triple-quoted string</a:t>
            </a:r>
          </a:p>
          <a:p>
            <a:r>
              <a:rPr lang="en-US" dirty="0"/>
              <a:t>let xmlFragment2 = """&lt;book author="Milton, John" title="Paradise Lost"&gt;"""</a:t>
            </a:r>
          </a:p>
        </p:txBody>
      </p:sp>
    </p:spTree>
    <p:extLst>
      <p:ext uri="{BB962C8B-B14F-4D97-AF65-F5344CB8AC3E}">
        <p14:creationId xmlns:p14="http://schemas.microsoft.com/office/powerpoint/2010/main" val="89419873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6A9F8C-4511-45F3-8C8A-113DB75B2A7B}"/>
              </a:ext>
            </a:extLst>
          </p:cNvPr>
          <p:cNvSpPr>
            <a:spLocks noGrp="1"/>
          </p:cNvSpPr>
          <p:nvPr>
            <p:ph type="title"/>
          </p:nvPr>
        </p:nvSpPr>
        <p:spPr/>
        <p:txBody>
          <a:bodyPr/>
          <a:lstStyle/>
          <a:p>
            <a:r>
              <a:rPr lang="en-US" dirty="0"/>
              <a:t>Matching patterns: arrays</a:t>
            </a:r>
          </a:p>
        </p:txBody>
      </p:sp>
    </p:spTree>
    <p:extLst>
      <p:ext uri="{BB962C8B-B14F-4D97-AF65-F5344CB8AC3E}">
        <p14:creationId xmlns:p14="http://schemas.microsoft.com/office/powerpoint/2010/main" val="313628684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Class Definition</a:t>
            </a:r>
          </a:p>
        </p:txBody>
      </p:sp>
      <p:sp>
        <p:nvSpPr>
          <p:cNvPr id="2" name="Text Placeholder 1"/>
          <p:cNvSpPr>
            <a:spLocks noGrp="1"/>
          </p:cNvSpPr>
          <p:nvPr>
            <p:ph type="body" sz="quarter" idx="10"/>
          </p:nvPr>
        </p:nvSpPr>
        <p:spPr/>
        <p:txBody>
          <a:bodyPr/>
          <a:lstStyle/>
          <a:p>
            <a:r>
              <a:rPr lang="en-US" dirty="0"/>
              <a:t>type </a:t>
            </a:r>
            <a:r>
              <a:rPr lang="en-US" dirty="0" err="1"/>
              <a:t>MyClass</a:t>
            </a:r>
            <a:r>
              <a:rPr lang="en-US" dirty="0"/>
              <a:t>(a) =</a:t>
            </a:r>
          </a:p>
          <a:p>
            <a:r>
              <a:rPr lang="en-US" dirty="0"/>
              <a:t>    let field1 = a</a:t>
            </a:r>
          </a:p>
          <a:p>
            <a:r>
              <a:rPr lang="en-US" dirty="0"/>
              <a:t>    let field2 = "text"</a:t>
            </a:r>
          </a:p>
          <a:p>
            <a:r>
              <a:rPr lang="en-US" dirty="0"/>
              <a:t>    do </a:t>
            </a:r>
            <a:r>
              <a:rPr lang="en-US" dirty="0" err="1"/>
              <a:t>printfn</a:t>
            </a:r>
            <a:r>
              <a:rPr lang="en-US" dirty="0"/>
              <a:t> "%d %s" field1 field2</a:t>
            </a:r>
          </a:p>
          <a:p>
            <a:r>
              <a:rPr lang="en-US" dirty="0"/>
              <a:t>    member </a:t>
            </a:r>
            <a:r>
              <a:rPr lang="en-US" dirty="0" err="1"/>
              <a:t>this.F</a:t>
            </a:r>
            <a:r>
              <a:rPr lang="en-US" dirty="0"/>
              <a:t> input =</a:t>
            </a:r>
          </a:p>
          <a:p>
            <a:r>
              <a:rPr lang="en-US" dirty="0"/>
              <a:t>        </a:t>
            </a:r>
            <a:r>
              <a:rPr lang="en-US" dirty="0" err="1"/>
              <a:t>printfn</a:t>
            </a:r>
            <a:r>
              <a:rPr lang="en-US" dirty="0"/>
              <a:t> "Field1 %d Field2 %s Input %A" field1 field2 input</a:t>
            </a:r>
          </a:p>
        </p:txBody>
      </p:sp>
      <p:sp>
        <p:nvSpPr>
          <p:cNvPr id="4" name="Text Placeholder 3"/>
          <p:cNvSpPr>
            <a:spLocks noGrp="1"/>
          </p:cNvSpPr>
          <p:nvPr>
            <p:ph type="body" sz="quarter" idx="18"/>
          </p:nvPr>
        </p:nvSpPr>
        <p:spPr/>
        <p:txBody>
          <a:bodyPr/>
          <a:lstStyle/>
          <a:p>
            <a:endParaRPr lang="en-US"/>
          </a:p>
        </p:txBody>
      </p:sp>
    </p:spTree>
    <p:extLst>
      <p:ext uri="{BB962C8B-B14F-4D97-AF65-F5344CB8AC3E}">
        <p14:creationId xmlns:p14="http://schemas.microsoft.com/office/powerpoint/2010/main" val="18560714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Comparison: F# if vs C#</a:t>
            </a:r>
          </a:p>
        </p:txBody>
      </p:sp>
      <p:sp>
        <p:nvSpPr>
          <p:cNvPr id="2" name="Text Placeholder 1"/>
          <p:cNvSpPr>
            <a:spLocks noGrp="1"/>
          </p:cNvSpPr>
          <p:nvPr>
            <p:ph type="body" sz="quarter" idx="10"/>
          </p:nvPr>
        </p:nvSpPr>
        <p:spPr/>
        <p:txBody>
          <a:bodyPr/>
          <a:lstStyle/>
          <a:p>
            <a:r>
              <a:rPr lang="en-US" dirty="0"/>
              <a:t>F#</a:t>
            </a:r>
          </a:p>
          <a:p>
            <a:endParaRPr lang="en-US" dirty="0"/>
          </a:p>
        </p:txBody>
      </p:sp>
      <p:sp>
        <p:nvSpPr>
          <p:cNvPr id="4" name="Text Placeholder 3"/>
          <p:cNvSpPr>
            <a:spLocks noGrp="1"/>
          </p:cNvSpPr>
          <p:nvPr>
            <p:ph type="body" sz="quarter" idx="16"/>
          </p:nvPr>
        </p:nvSpPr>
        <p:spPr/>
        <p:txBody>
          <a:bodyPr/>
          <a:lstStyle/>
          <a:p>
            <a:r>
              <a:rPr lang="en-US" dirty="0"/>
              <a:t>C#</a:t>
            </a:r>
          </a:p>
        </p:txBody>
      </p:sp>
    </p:spTree>
    <p:extLst>
      <p:ext uri="{BB962C8B-B14F-4D97-AF65-F5344CB8AC3E}">
        <p14:creationId xmlns:p14="http://schemas.microsoft.com/office/powerpoint/2010/main" val="343757414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CB7B4A-AFDD-4FE9-BCB3-EC8140C6C118}"/>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15D12C66-37D3-4D48-909A-A561D59C2587}"/>
              </a:ext>
            </a:extLst>
          </p:cNvPr>
          <p:cNvSpPr>
            <a:spLocks noGrp="1"/>
          </p:cNvSpPr>
          <p:nvPr>
            <p:ph type="body" sz="quarter" idx="10"/>
          </p:nvPr>
        </p:nvSpPr>
        <p:spPr/>
        <p:txBody>
          <a:bodyPr/>
          <a:lstStyle/>
          <a:p>
            <a:endParaRPr lang="en-US"/>
          </a:p>
        </p:txBody>
      </p:sp>
      <p:sp>
        <p:nvSpPr>
          <p:cNvPr id="4" name="Text Placeholder 3">
            <a:extLst>
              <a:ext uri="{FF2B5EF4-FFF2-40B4-BE49-F238E27FC236}">
                <a16:creationId xmlns:a16="http://schemas.microsoft.com/office/drawing/2014/main" id="{6F03B0E6-D4ED-41D4-BE20-383DA232DB99}"/>
              </a:ext>
            </a:extLst>
          </p:cNvPr>
          <p:cNvSpPr>
            <a:spLocks noGrp="1"/>
          </p:cNvSpPr>
          <p:nvPr>
            <p:ph type="body" sz="quarter" idx="15"/>
          </p:nvPr>
        </p:nvSpPr>
        <p:spPr/>
        <p:txBody>
          <a:bodyPr/>
          <a:lstStyle/>
          <a:p>
            <a:endParaRPr lang="en-US"/>
          </a:p>
        </p:txBody>
      </p:sp>
      <p:sp>
        <p:nvSpPr>
          <p:cNvPr id="5" name="Text Placeholder 4">
            <a:extLst>
              <a:ext uri="{FF2B5EF4-FFF2-40B4-BE49-F238E27FC236}">
                <a16:creationId xmlns:a16="http://schemas.microsoft.com/office/drawing/2014/main" id="{FF9D661C-5BCB-4BA0-BDC3-4C93375A0521}"/>
              </a:ext>
            </a:extLst>
          </p:cNvPr>
          <p:cNvSpPr>
            <a:spLocks noGrp="1"/>
          </p:cNvSpPr>
          <p:nvPr>
            <p:ph type="body" sz="quarter" idx="16"/>
          </p:nvPr>
        </p:nvSpPr>
        <p:spPr/>
        <p:txBody>
          <a:bodyPr/>
          <a:lstStyle/>
          <a:p>
            <a:endParaRPr lang="en-US"/>
          </a:p>
        </p:txBody>
      </p:sp>
      <p:sp>
        <p:nvSpPr>
          <p:cNvPr id="6" name="Text Placeholder 5">
            <a:extLst>
              <a:ext uri="{FF2B5EF4-FFF2-40B4-BE49-F238E27FC236}">
                <a16:creationId xmlns:a16="http://schemas.microsoft.com/office/drawing/2014/main" id="{35C327CA-FE0E-4A74-91E3-B113FAC02367}"/>
              </a:ext>
            </a:extLst>
          </p:cNvPr>
          <p:cNvSpPr>
            <a:spLocks noGrp="1"/>
          </p:cNvSpPr>
          <p:nvPr>
            <p:ph type="body" sz="quarter" idx="17"/>
          </p:nvPr>
        </p:nvSpPr>
        <p:spPr/>
        <p:txBody>
          <a:bodyPr/>
          <a:lstStyle/>
          <a:p>
            <a:endParaRPr lang="en-US"/>
          </a:p>
        </p:txBody>
      </p:sp>
    </p:spTree>
    <p:extLst>
      <p:ext uri="{BB962C8B-B14F-4D97-AF65-F5344CB8AC3E}">
        <p14:creationId xmlns:p14="http://schemas.microsoft.com/office/powerpoint/2010/main" val="172944710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Functional Programming Concepts</a:t>
            </a:r>
          </a:p>
        </p:txBody>
      </p:sp>
    </p:spTree>
    <p:extLst>
      <p:ext uri="{BB962C8B-B14F-4D97-AF65-F5344CB8AC3E}">
        <p14:creationId xmlns:p14="http://schemas.microsoft.com/office/powerpoint/2010/main" val="30681039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Four Key Concepts of F#</a:t>
            </a:r>
          </a:p>
        </p:txBody>
      </p:sp>
      <p:sp>
        <p:nvSpPr>
          <p:cNvPr id="3" name="Content Placeholder 2"/>
          <p:cNvSpPr>
            <a:spLocks noGrp="1"/>
          </p:cNvSpPr>
          <p:nvPr>
            <p:ph sz="quarter" idx="11"/>
          </p:nvPr>
        </p:nvSpPr>
        <p:spPr>
          <a:solidFill>
            <a:schemeClr val="accent4"/>
          </a:solidFill>
        </p:spPr>
        <p:txBody>
          <a:bodyPr/>
          <a:lstStyle/>
          <a:p>
            <a:r>
              <a:rPr lang="en-US" dirty="0">
                <a:solidFill>
                  <a:schemeClr val="bg1"/>
                </a:solidFill>
              </a:rPr>
              <a:t>Expressions</a:t>
            </a:r>
          </a:p>
          <a:p>
            <a:r>
              <a:rPr lang="en-US" dirty="0">
                <a:solidFill>
                  <a:schemeClr val="bg1"/>
                </a:solidFill>
              </a:rPr>
              <a:t>Rather than statements</a:t>
            </a:r>
          </a:p>
        </p:txBody>
      </p:sp>
      <p:sp>
        <p:nvSpPr>
          <p:cNvPr id="4" name="Content Placeholder 3"/>
          <p:cNvSpPr>
            <a:spLocks noGrp="1"/>
          </p:cNvSpPr>
          <p:nvPr>
            <p:ph sz="quarter" idx="10"/>
          </p:nvPr>
        </p:nvSpPr>
        <p:spPr>
          <a:solidFill>
            <a:schemeClr val="accent4"/>
          </a:solidFill>
        </p:spPr>
        <p:txBody>
          <a:bodyPr/>
          <a:lstStyle/>
          <a:p>
            <a:r>
              <a:rPr lang="en-US" dirty="0">
                <a:solidFill>
                  <a:schemeClr val="bg1"/>
                </a:solidFill>
              </a:rPr>
              <a:t>Function Oriented</a:t>
            </a:r>
          </a:p>
          <a:p>
            <a:r>
              <a:rPr lang="en-US" dirty="0">
                <a:solidFill>
                  <a:schemeClr val="bg1"/>
                </a:solidFill>
              </a:rPr>
              <a:t>Not object-oriented</a:t>
            </a:r>
          </a:p>
        </p:txBody>
      </p:sp>
      <p:sp>
        <p:nvSpPr>
          <p:cNvPr id="5" name="Content Placeholder 4"/>
          <p:cNvSpPr>
            <a:spLocks noGrp="1"/>
          </p:cNvSpPr>
          <p:nvPr>
            <p:ph sz="quarter" idx="12"/>
          </p:nvPr>
        </p:nvSpPr>
        <p:spPr>
          <a:solidFill>
            <a:schemeClr val="accent4"/>
          </a:solidFill>
        </p:spPr>
        <p:txBody>
          <a:bodyPr/>
          <a:lstStyle/>
          <a:p>
            <a:r>
              <a:rPr lang="en-US" dirty="0">
                <a:solidFill>
                  <a:schemeClr val="bg1"/>
                </a:solidFill>
              </a:rPr>
              <a:t>Pattern Matching</a:t>
            </a:r>
          </a:p>
          <a:p>
            <a:r>
              <a:rPr lang="en-US" dirty="0">
                <a:solidFill>
                  <a:schemeClr val="bg1"/>
                </a:solidFill>
              </a:rPr>
              <a:t>For control flow</a:t>
            </a:r>
          </a:p>
        </p:txBody>
      </p:sp>
      <p:sp>
        <p:nvSpPr>
          <p:cNvPr id="6" name="Content Placeholder 5"/>
          <p:cNvSpPr>
            <a:spLocks noGrp="1"/>
          </p:cNvSpPr>
          <p:nvPr>
            <p:ph sz="quarter" idx="13"/>
          </p:nvPr>
        </p:nvSpPr>
        <p:spPr>
          <a:solidFill>
            <a:schemeClr val="accent4"/>
          </a:solidFill>
        </p:spPr>
        <p:txBody>
          <a:bodyPr/>
          <a:lstStyle/>
          <a:p>
            <a:r>
              <a:rPr lang="en-US" dirty="0">
                <a:solidFill>
                  <a:schemeClr val="bg1"/>
                </a:solidFill>
              </a:rPr>
              <a:t>Algebraic Types</a:t>
            </a:r>
          </a:p>
          <a:p>
            <a:r>
              <a:rPr lang="en-US" dirty="0">
                <a:solidFill>
                  <a:schemeClr val="bg1"/>
                </a:solidFill>
              </a:rPr>
              <a:t>For domain models</a:t>
            </a:r>
          </a:p>
        </p:txBody>
      </p:sp>
    </p:spTree>
    <p:extLst>
      <p:ext uri="{BB962C8B-B14F-4D97-AF65-F5344CB8AC3E}">
        <p14:creationId xmlns:p14="http://schemas.microsoft.com/office/powerpoint/2010/main" val="2201513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bg/>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bg/>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
                                            <p:bg/>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P spid="4" grpId="0" build="p" animBg="1"/>
      <p:bldP spid="5" grpId="0" build="p" animBg="1"/>
      <p:bldP spid="6" grpId="0" build="p" animBg="1"/>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Functional Programming Concepts</a:t>
            </a:r>
          </a:p>
        </p:txBody>
      </p:sp>
    </p:spTree>
    <p:extLst>
      <p:ext uri="{BB962C8B-B14F-4D97-AF65-F5344CB8AC3E}">
        <p14:creationId xmlns:p14="http://schemas.microsoft.com/office/powerpoint/2010/main" val="283616518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PSTTCommons">
  <a:themeElements>
    <a:clrScheme name="F15B2A">
      <a:dk1>
        <a:srgbClr val="404040"/>
      </a:dk1>
      <a:lt1>
        <a:srgbClr val="FFFFFF"/>
      </a:lt1>
      <a:dk2>
        <a:srgbClr val="303030"/>
      </a:dk2>
      <a:lt2>
        <a:srgbClr val="E5E5E5"/>
      </a:lt2>
      <a:accent1>
        <a:srgbClr val="F15B2A"/>
      </a:accent1>
      <a:accent2>
        <a:srgbClr val="2A9FBC"/>
      </a:accent2>
      <a:accent3>
        <a:srgbClr val="2D2D2D"/>
      </a:accent3>
      <a:accent4>
        <a:srgbClr val="A62E5C"/>
      </a:accent4>
      <a:accent5>
        <a:srgbClr val="9BC850"/>
      </a:accent5>
      <a:accent6>
        <a:srgbClr val="675BA7"/>
      </a:accent6>
      <a:hlink>
        <a:srgbClr val="2A9FBC"/>
      </a:hlink>
      <a:folHlink>
        <a:srgbClr val="2A9FBC"/>
      </a:folHlink>
    </a:clrScheme>
    <a:fontScheme name="PSTTCommons">
      <a:majorFont>
        <a:latin typeface="PS TT Commons Light"/>
        <a:ea typeface=""/>
        <a:cs typeface=""/>
      </a:majorFont>
      <a:minorFont>
        <a:latin typeface="PS TT Commons Demi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lIns="0" tIns="32970" rIns="65939" bIns="32970" rtlCol="0" anchor="b" anchorCtr="0">
        <a:noAutofit/>
      </a:bodyPr>
      <a:lstStyle>
        <a:defPPr marL="0" marR="0" indent="0" algn="l" defTabSz="439502" rtl="0" eaLnBrk="1" fontAlgn="auto" latinLnBrk="0" hangingPunct="1">
          <a:lnSpc>
            <a:spcPct val="85000"/>
          </a:lnSpc>
          <a:spcBef>
            <a:spcPct val="0"/>
          </a:spcBef>
          <a:spcAft>
            <a:spcPts val="0"/>
          </a:spcAft>
          <a:buClrTx/>
          <a:buSzTx/>
          <a:buFontTx/>
          <a:buNone/>
          <a:tabLst/>
          <a:defRPr kumimoji="0" sz="3525" b="0" i="0" u="none" strike="noStrike" kern="1200" cap="none" spc="0" normalizeH="0" baseline="0" noProof="0" dirty="0" smtClean="0">
            <a:ln>
              <a:noFill/>
            </a:ln>
            <a:solidFill>
              <a:srgbClr val="E5E5E5">
                <a:lumMod val="10000"/>
              </a:srgbClr>
            </a:solidFill>
            <a:effectLst/>
            <a:uLnTx/>
            <a:uFillTx/>
            <a:latin typeface="PS TT Commons" charset="0"/>
            <a:ea typeface="PS TT Commons" charset="0"/>
            <a:cs typeface="PS TT Commons" charset="0"/>
          </a:defRPr>
        </a:defPPr>
      </a:lstStyle>
    </a:txDef>
  </a:objectDefaults>
  <a:extraClrSchemeLst/>
  <a:extLst>
    <a:ext uri="{05A4C25C-085E-4340-85A3-A5531E510DB2}">
      <thm15:themeFamily xmlns:thm15="http://schemas.microsoft.com/office/thememl/2012/main" name="PSTTCommons" id="{415A3CED-455C-48C1-87D2-6E28B4E15F13}" vid="{B499725F-017E-4D18-8546-0C7168FF9622}"/>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TotalTime>
  <Words>7441</Words>
  <Application>Microsoft Office PowerPoint</Application>
  <PresentationFormat>Widescreen</PresentationFormat>
  <Paragraphs>682</Paragraphs>
  <Slides>137</Slides>
  <Notes>51</Notes>
  <HiddenSlides>0</HiddenSlides>
  <MMClips>0</MMClips>
  <ScaleCrop>false</ScaleCrop>
  <HeadingPairs>
    <vt:vector size="6" baseType="variant">
      <vt:variant>
        <vt:lpstr>Fonts Used</vt:lpstr>
      </vt:variant>
      <vt:variant>
        <vt:i4>18</vt:i4>
      </vt:variant>
      <vt:variant>
        <vt:lpstr>Theme</vt:lpstr>
      </vt:variant>
      <vt:variant>
        <vt:i4>2</vt:i4>
      </vt:variant>
      <vt:variant>
        <vt:lpstr>Slide Titles</vt:lpstr>
      </vt:variant>
      <vt:variant>
        <vt:i4>137</vt:i4>
      </vt:variant>
    </vt:vector>
  </HeadingPairs>
  <TitlesOfParts>
    <vt:vector size="157" baseType="lpstr">
      <vt:lpstr>Arial</vt:lpstr>
      <vt:lpstr>Calibri</vt:lpstr>
      <vt:lpstr>Calibri Light</vt:lpstr>
      <vt:lpstr>Consolas</vt:lpstr>
      <vt:lpstr>Gotham Medium</vt:lpstr>
      <vt:lpstr>Lucida Grande</vt:lpstr>
      <vt:lpstr>Montserrat</vt:lpstr>
      <vt:lpstr>Myriad Pro</vt:lpstr>
      <vt:lpstr>Myriad Pro Light</vt:lpstr>
      <vt:lpstr>Nimbus Roman No9 L</vt:lpstr>
      <vt:lpstr>PS TT Commons</vt:lpstr>
      <vt:lpstr>PS TT Commons Book</vt:lpstr>
      <vt:lpstr>PS TT Commons DemiBold</vt:lpstr>
      <vt:lpstr>PS TT Commons Light</vt:lpstr>
      <vt:lpstr>PS TT Commons Roman</vt:lpstr>
      <vt:lpstr>Roboto Mono</vt:lpstr>
      <vt:lpstr>Wingdings</vt:lpstr>
      <vt:lpstr>Wingdings 3</vt:lpstr>
      <vt:lpstr>Office Theme</vt:lpstr>
      <vt:lpstr>PSTTCommons</vt:lpstr>
      <vt:lpstr>PowerPoint Presentation</vt:lpstr>
      <vt:lpstr>PowerPoint Presentation</vt:lpstr>
      <vt:lpstr>Topics in the course</vt:lpstr>
      <vt:lpstr>You’ll have a good understanding of the F# language</vt:lpstr>
      <vt:lpstr>PREREQUISITES Basic knowledge of imperative programming concepts and of the .NET platform</vt:lpstr>
      <vt:lpstr>PowerPoint Presentation</vt:lpstr>
      <vt:lpstr>PowerPoint Presentation</vt:lpstr>
      <vt:lpstr>PowerPoint Presentation</vt:lpstr>
      <vt:lpstr>What Can You Do with .NET?</vt:lpstr>
      <vt:lpstr>What Can You Do with .NET?</vt:lpstr>
      <vt:lpstr>What Can You Do with .NET?</vt:lpstr>
      <vt:lpstr>What Can You Do with .NET?</vt:lpstr>
      <vt:lpstr>What Can You Do with .NET?</vt:lpstr>
      <vt:lpstr>What Can You Do with .NET?</vt:lpstr>
      <vt:lpstr>What Can You Do with .NET?</vt:lpstr>
      <vt:lpstr>What Can You Do with .NET?</vt:lpstr>
      <vt:lpstr>What Can You Do with .NET?</vt:lpstr>
      <vt:lpstr>The .NET Ecosystem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Hello F#</vt:lpstr>
      <vt:lpstr>PowerPoint Presentation</vt:lpstr>
      <vt:lpstr>F# Timeline</vt:lpstr>
      <vt:lpstr>What Can I Build with F#?</vt:lpstr>
      <vt:lpstr>Why Use F#?</vt:lpstr>
      <vt:lpstr>F# Tools</vt:lpstr>
      <vt:lpstr>F# Tools</vt:lpstr>
      <vt:lpstr>.NET 6.0 SDK</vt:lpstr>
      <vt:lpstr>Visual Studio</vt:lpstr>
      <vt:lpstr>Visual Studio and F#</vt:lpstr>
      <vt:lpstr>JetBrains Rider</vt:lpstr>
      <vt:lpstr>JetBrains Rider</vt:lpstr>
      <vt:lpstr>Visual Studio Code</vt:lpstr>
      <vt:lpstr>Visual Studio Code</vt:lpstr>
      <vt:lpstr>F# Interactive</vt:lpstr>
      <vt:lpstr>.NET Interactive</vt:lpstr>
      <vt:lpstr>PowerPoint Presentation</vt:lpstr>
      <vt:lpstr>PowerPoint Presentation</vt:lpstr>
      <vt:lpstr>F# and the .NET CLI</vt:lpstr>
      <vt:lpstr>PowerPoint Presentation</vt:lpstr>
      <vt:lpstr>The “dotnet” Command</vt:lpstr>
      <vt:lpstr>PowerPoint Presentation</vt:lpstr>
      <vt:lpstr>New Project</vt:lpstr>
      <vt:lpstr>.NET F# Projects</vt:lpstr>
      <vt:lpstr>Create a New F# Project</vt:lpstr>
      <vt:lpstr>Create a New F# Project</vt:lpstr>
      <vt:lpstr>Create a New F# Project</vt:lpstr>
      <vt:lpstr>Create a New F# Project</vt:lpstr>
      <vt:lpstr>Create a New F# Project</vt:lpstr>
      <vt:lpstr>Create a New F# Project</vt:lpstr>
      <vt:lpstr>Create a New F# Project</vt:lpstr>
      <vt:lpstr>New F# Project Structure</vt:lpstr>
      <vt:lpstr>.NET 6.0 Default Application</vt:lpstr>
      <vt:lpstr>.NET 5.0 Default Application</vt:lpstr>
      <vt:lpstr>Build F# Project</vt:lpstr>
      <vt:lpstr>Build F# Project</vt:lpstr>
      <vt:lpstr>“dotnet fsi” Command</vt:lpstr>
      <vt:lpstr>Run an F# Script</vt:lpstr>
      <vt:lpstr>PowerPoint Presentation</vt:lpstr>
      <vt:lpstr>PowerPoint Presentation</vt:lpstr>
      <vt:lpstr>PowerPoint Presentation</vt:lpstr>
      <vt:lpstr>PowerPoint Presentation</vt:lpstr>
      <vt:lpstr>PowerPoint Presentation</vt:lpstr>
      <vt:lpstr>Data and functions are separate.  This is considered a benefit over OOPs.</vt:lpstr>
      <vt:lpstr>F# does support objects, but primarily for interoperation with .NET</vt:lpstr>
      <vt:lpstr>F# is executed from beginning of file to end.  Only code earlier in the file can be referenced. </vt:lpstr>
      <vt:lpstr>F# is declarative – what to do Not imperative – how to do it</vt:lpstr>
      <vt:lpstr>F# uses whitespace for scoping instead of brackets {}</vt:lpstr>
      <vt:lpstr>PowerPoint Presentation</vt:lpstr>
      <vt:lpstr>PowerPoint Presentation</vt:lpstr>
      <vt:lpstr>F# Syntax Basics</vt:lpstr>
      <vt:lpstr>Declaring a Variable</vt:lpstr>
      <vt:lpstr>“do”</vt:lpstr>
      <vt:lpstr>Expressions vs Statements</vt:lpstr>
      <vt:lpstr>Declaring a Function</vt:lpstr>
      <vt:lpstr>Conditional Expression: if..then..else</vt:lpstr>
      <vt:lpstr>Reading from the Console</vt:lpstr>
      <vt:lpstr>Writing to the Console</vt:lpstr>
      <vt:lpstr>Entry Points</vt:lpstr>
      <vt:lpstr>Classes</vt:lpstr>
      <vt:lpstr>Match</vt:lpstr>
      <vt:lpstr>Basic types</vt:lpstr>
      <vt:lpstr>F# has access to all .NET types, including objects</vt:lpstr>
      <vt:lpstr>Unit</vt:lpstr>
      <vt:lpstr>printf / printfn</vt:lpstr>
      <vt:lpstr>Strings</vt:lpstr>
      <vt:lpstr>Matching patterns: arrays</vt:lpstr>
      <vt:lpstr>Class Definition</vt:lpstr>
      <vt:lpstr>Comparison: F# if vs C#</vt:lpstr>
      <vt:lpstr>PowerPoint Presentation</vt:lpstr>
      <vt:lpstr>Functional Programming Concepts</vt:lpstr>
      <vt:lpstr>Four Key Concepts of F#</vt:lpstr>
      <vt:lpstr>Functional Programming Concepts</vt:lpstr>
      <vt:lpstr>Function</vt:lpstr>
      <vt:lpstr>Functions</vt:lpstr>
      <vt:lpstr>Single-Valued Functions</vt:lpstr>
      <vt:lpstr>Composite Functions</vt:lpstr>
      <vt:lpstr>Binary Functions</vt:lpstr>
      <vt:lpstr>Working with Functions</vt:lpstr>
      <vt:lpstr>Single parameter function</vt:lpstr>
      <vt:lpstr>Functions are expressions, and expressions return a value, even if the value is ()</vt:lpstr>
      <vt:lpstr>Return value</vt:lpstr>
      <vt:lpstr>Multiline functions</vt:lpstr>
      <vt:lpstr>Function Signature</vt:lpstr>
      <vt:lpstr>Call a function</vt:lpstr>
      <vt:lpstr>This is an error</vt:lpstr>
      <vt:lpstr>Coerce type of parameter</vt:lpstr>
      <vt:lpstr>Casting</vt:lpstr>
      <vt:lpstr>Specify return type</vt:lpstr>
      <vt:lpstr>Specify type of parameter</vt:lpstr>
      <vt:lpstr>Function overloading is not possible in F#</vt:lpstr>
      <vt:lpstr>square 3 + 1</vt:lpstr>
      <vt:lpstr>(square 3) + 1 = 10?</vt:lpstr>
      <vt:lpstr>(square 3) + 1 = 10?</vt:lpstr>
      <vt:lpstr>square 3 + 1 = 10</vt:lpstr>
      <vt:lpstr>square 3 + 1 = 10</vt:lpstr>
      <vt:lpstr>square 3 + 1 = 10</vt:lpstr>
      <vt:lpstr>square 3 + 1 = 10</vt:lpstr>
      <vt:lpstr>square 3 + 1 = 10</vt:lpstr>
      <vt:lpstr>square 3 + 1 = 10</vt:lpstr>
      <vt:lpstr>square 3 + 1 = 10</vt:lpstr>
      <vt:lpstr>Multiple parameter functions</vt:lpstr>
      <vt:lpstr>Parameter</vt:lpstr>
      <vt:lpstr>Argument</vt:lpstr>
      <vt:lpstr>Type inference rule of thumb</vt:lpstr>
      <vt:lpstr>Outer functions (in an API)</vt:lpstr>
      <vt:lpstr>Wait, what is that function signature?</vt:lpstr>
      <vt:lpstr>Wait, what is that function signature?</vt:lpstr>
      <vt:lpstr>All F# functions internally are single parameter</vt:lpstr>
      <vt:lpstr>This is immensely important to functional programming for partial application and currying</vt:lpstr>
      <vt:lpstr>Partial Application and Currying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Michael Heydt</dc:creator>
  <cp:lastModifiedBy>Michael Heydt</cp:lastModifiedBy>
  <cp:revision>1</cp:revision>
  <dcterms:created xsi:type="dcterms:W3CDTF">2022-03-21T05:15:42Z</dcterms:created>
  <dcterms:modified xsi:type="dcterms:W3CDTF">2022-03-21T05:16:45Z</dcterms:modified>
</cp:coreProperties>
</file>